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2" r:id="rId1"/>
  </p:sldMasterIdLst>
  <p:notesMasterIdLst>
    <p:notesMasterId r:id="rId12"/>
  </p:notesMasterIdLst>
  <p:sldIdLst>
    <p:sldId id="2345" r:id="rId2"/>
    <p:sldId id="269" r:id="rId3"/>
    <p:sldId id="1026" r:id="rId4"/>
    <p:sldId id="2346" r:id="rId5"/>
    <p:sldId id="256" r:id="rId6"/>
    <p:sldId id="2352" r:id="rId7"/>
    <p:sldId id="2354" r:id="rId8"/>
    <p:sldId id="1023" r:id="rId9"/>
    <p:sldId id="2338" r:id="rId10"/>
    <p:sldId id="2348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lia cuella" initials="Fc" lastIdx="1" clrIdx="0">
    <p:extLst>
      <p:ext uri="{19B8F6BF-5375-455C-9EA6-DF929625EA0E}">
        <p15:presenceInfo xmlns:p15="http://schemas.microsoft.com/office/powerpoint/2012/main" userId="Familia cu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Tiempo Invertido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95-496D-99B5-E92A8BF671B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95-496D-99B5-E92A8BF671B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095-496D-99B5-E92A8BF671B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095-496D-99B5-E92A8BF671B0}"/>
              </c:ext>
            </c:extLst>
          </c:dPt>
          <c:cat>
            <c:strRef>
              <c:f>Hoja1!$A$2:$A$5</c:f>
              <c:strCache>
                <c:ptCount val="4"/>
                <c:pt idx="0">
                  <c:v>Programación</c:v>
                </c:pt>
                <c:pt idx="1">
                  <c:v>Base de Datos</c:v>
                </c:pt>
                <c:pt idx="2">
                  <c:v>Diseño</c:v>
                </c:pt>
                <c:pt idx="3">
                  <c:v>Busqueda de Informacion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4.2</c:v>
                </c:pt>
                <c:pt idx="2">
                  <c:v>2.1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0E-4DD1-8B27-3F0833D108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8CA01-FB6F-438A-8912-61407909F035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653D3-A64E-4841-B8AF-C2F740B391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1040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3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3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33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1" u="sng" baseline="0" dirty="0">
              <a:effectLst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C3898-AFF7-6245-8B5C-06211330E49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191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797074-B4FA-4EAF-B26B-5CBAB7E17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E055BE-2B4E-4CD6-A7AA-D1C41DB6F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FB5936-61EB-4841-B313-47E46814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28A7-B2CF-4587-9611-EC90E35D4D1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089D90-980E-43F0-8BF2-DDB08BFE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7039C6-1845-4F7F-8509-186B9765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ED4-E984-4DD8-8E7E-0348929A40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8776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C8790-A35E-47F0-A60E-A0FF3847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BBEEF9-EF34-4756-B820-BBCD21C85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95DDCE-D60E-4840-A4AE-8B7AAEFCF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28A7-B2CF-4587-9611-EC90E35D4D1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206449-9520-4EF3-89A4-80A93F02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5E677D-602A-434C-8C95-9BD7E9E39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ED4-E984-4DD8-8E7E-0348929A40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6877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C76DBF4-C6F1-4BDF-B8D6-F53931C7AF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54DAD1-FE56-46D4-B192-AAF852C6E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B082FC-1092-480A-BEB4-A773A4797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28A7-B2CF-4587-9611-EC90E35D4D1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B71BE4-62C8-4651-9F3D-0AE3CE97A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F6AD27-C6DF-49FC-B30C-0B68CB82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ED4-E984-4DD8-8E7E-0348929A40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372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011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12192000" cy="982663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EFFFE"/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66700" y="76201"/>
            <a:ext cx="10515600" cy="8255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>
              <a:defRPr lang="es-ES"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724400" y="6443084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fld id="{A466D6F9-C3E6-4C2F-B6F6-460A7338630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3143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 userDrawn="1"/>
        </p:nvSpPr>
        <p:spPr bwMode="auto">
          <a:xfrm>
            <a:off x="11551603" y="6507124"/>
            <a:ext cx="6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ES" sz="1100" dirty="0">
              <a:solidFill>
                <a:schemeClr val="accent1">
                  <a:lumMod val="50000"/>
                </a:schemeClr>
              </a:solidFill>
              <a:latin typeface="+mn-lt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F0D2D727-A64A-4A40-A885-0D4337569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75262"/>
            <a:ext cx="11216571" cy="4154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t" anchorCtr="0">
            <a:spAutoFit/>
          </a:bodyPr>
          <a:lstStyle>
            <a:lvl1pPr>
              <a:defRPr lang="es-ES" sz="3000" b="1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19092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37160"/>
            <a:ext cx="9797831" cy="70788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887" y="845046"/>
            <a:ext cx="9797831" cy="523220"/>
          </a:xfrm>
        </p:spPr>
        <p:txBody>
          <a:bodyPr wrap="square">
            <a:sp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28169" y="6237312"/>
            <a:ext cx="439241" cy="43924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88488" y="229538"/>
            <a:ext cx="1627773" cy="45114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0522767" y="95859"/>
            <a:ext cx="1593494" cy="72008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A1CCD-60C5-486B-ACAD-47D83FA9ECF8}"/>
              </a:ext>
            </a:extLst>
          </p:cNvPr>
          <p:cNvSpPr/>
          <p:nvPr userDrawn="1"/>
        </p:nvSpPr>
        <p:spPr>
          <a:xfrm>
            <a:off x="119336" y="6021288"/>
            <a:ext cx="936104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53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88D84-F37B-47A2-8E84-3EC8D2B2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0A034E-6B0A-429A-A6E2-DE8EB457D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A1B458-0E53-4513-B7F4-99344F42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28A7-B2CF-4587-9611-EC90E35D4D1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7AEED7-16C4-47AE-B11B-1F2CD5353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3F7A0F-3B48-40F3-AF52-80C30934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ED4-E984-4DD8-8E7E-0348929A40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184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31724-CF24-4430-91C3-A761851C2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62669A-B695-4E1F-A8C3-E97F2174B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74FFB0-1CB7-412D-B909-B4EA6ACD4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28A7-B2CF-4587-9611-EC90E35D4D1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0E8FFB-C301-4D49-BA5E-EA65D529D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17CB7F-7002-4A07-A30F-93270A4A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ED4-E984-4DD8-8E7E-0348929A40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004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93BA72-97F5-4235-9DC3-29CAD2D71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210E64-0D38-45DC-B381-DFE266710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D041E8-1E28-45E1-A837-9365A96A6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526F8D-C652-4F80-8B67-B2C28604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28A7-B2CF-4587-9611-EC90E35D4D1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F260FA-58FA-4C34-8513-D319193D8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14A98C-BB7D-4D5B-9C16-68342EB03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ED4-E984-4DD8-8E7E-0348929A40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9785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9FED89-3AB8-4A8F-9D7B-13CFCE258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341C14-45F8-4DEC-AB8B-E253C02B1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9727597-3823-412D-89B2-99C2F2358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96CA0BD-0E8C-49A3-AC23-3892478275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A1E1131-4C39-4132-9487-89C158B2F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0B94CB6-8C92-4DFF-A6DC-CB1B56AA7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28A7-B2CF-4587-9611-EC90E35D4D1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13E33C0-5172-477B-8075-B0C0DFC19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FB89217-1F48-4DCB-B84B-85DDB7063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ED4-E984-4DD8-8E7E-0348929A40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528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BC3C3-42A2-4097-A0DE-0991250D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F5010FE-180C-4ABA-A5D8-DA58E656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28A7-B2CF-4587-9611-EC90E35D4D1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FA33A4-CADF-47E7-8D74-C058D48B6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52C54E-C4DE-4CE5-9056-B831D5DC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ED4-E984-4DD8-8E7E-0348929A40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9893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4C99E00-FAFF-4FDC-A432-DE7EF6942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28A7-B2CF-4587-9611-EC90E35D4D1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DC7DCDC-637E-4603-8533-E651F019E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808A51-B9AF-4631-BBA1-45B8B6EA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ED4-E984-4DD8-8E7E-0348929A40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93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5D991E-A269-45FA-BB4E-C5389112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062E5C-0634-49DF-BE3D-4E1264B2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4DF9C85-6C2D-4825-8BDF-DF8A51BF1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811B53-5CF4-409E-BBEF-432B942A6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28A7-B2CF-4587-9611-EC90E35D4D1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B4DE02-A0E3-4A7C-81D3-D579A8F4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D90EC-6B58-4179-99F8-BEAB5A72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ED4-E984-4DD8-8E7E-0348929A40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8700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7C74F-30DC-4E8A-BC11-2742EDB52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930D33-4824-4C7E-BF5C-6D3F950835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2C6C515-E0AF-40D0-946B-D11B6A40B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3D823A0-4E94-4827-BEA6-B01132143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28A7-B2CF-4587-9611-EC90E35D4D1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E01C50-1EA1-4412-BE87-2A5EF472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D966BE1-4348-45EB-BD7F-CB54D03CA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4ED4-E984-4DD8-8E7E-0348929A40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219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02CD713-B8EB-42AC-81B6-EA9A6F0A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435379-B24D-461E-B287-EA489B6EA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AA113D-36B9-42C1-AD3D-524D2A432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A28A7-B2CF-4587-9611-EC90E35D4D1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62ECBD-2873-4155-9EF8-9A2556C1E2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DE0044-3F2C-4641-A945-BA92C3198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C4ED4-E984-4DD8-8E7E-0348929A40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4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  <p:sldLayoutId id="2147484034" r:id="rId12"/>
    <p:sldLayoutId id="2147484035" r:id="rId13"/>
    <p:sldLayoutId id="2147484036" r:id="rId14"/>
    <p:sldLayoutId id="214748403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3" Type="http://schemas.openxmlformats.org/officeDocument/2006/relationships/image" Target="../media/image5.jpg"/><Relationship Id="rId7" Type="http://schemas.openxmlformats.org/officeDocument/2006/relationships/image" Target="../media/image22.png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0974" y="407692"/>
            <a:ext cx="5845472" cy="5845472"/>
            <a:chOff x="543744" y="1200944"/>
            <a:chExt cx="4888160" cy="4888160"/>
          </a:xfrm>
        </p:grpSpPr>
        <p:sp>
          <p:nvSpPr>
            <p:cNvPr id="9" name="Oval 8"/>
            <p:cNvSpPr/>
            <p:nvPr/>
          </p:nvSpPr>
          <p:spPr>
            <a:xfrm>
              <a:off x="683568" y="1340768"/>
              <a:ext cx="4608512" cy="4608512"/>
            </a:xfrm>
            <a:prstGeom prst="ellipse">
              <a:avLst/>
            </a:prstGeom>
            <a:solidFill>
              <a:srgbClr val="FFC000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Oval 9"/>
            <p:cNvSpPr/>
            <p:nvPr/>
          </p:nvSpPr>
          <p:spPr>
            <a:xfrm>
              <a:off x="543744" y="1200944"/>
              <a:ext cx="4888160" cy="4888160"/>
            </a:xfrm>
            <a:prstGeom prst="ellipse">
              <a:avLst/>
            </a:prstGeom>
            <a:noFill/>
            <a:ln>
              <a:solidFill>
                <a:srgbClr val="FFC000">
                  <a:alpha val="77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pic>
        <p:nvPicPr>
          <p:cNvPr id="14" name="Picture 4" descr="Resultado de imagen de conecta empleo">
            <a:extLst>
              <a:ext uri="{FF2B5EF4-FFF2-40B4-BE49-F238E27FC236}">
                <a16:creationId xmlns:a16="http://schemas.microsoft.com/office/drawing/2014/main" id="{65DC3D82-908A-463E-A8CE-06BF27A9E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0" t="25563" r="9865" b="25857"/>
          <a:stretch/>
        </p:blipFill>
        <p:spPr bwMode="auto">
          <a:xfrm rot="20822689">
            <a:off x="1088156" y="2018720"/>
            <a:ext cx="4500109" cy="213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5DD9455-BE44-4E04-A4D1-3C4C1EEBD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20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endParaRPr lang="es-ES" b="1" dirty="0"/>
          </a:p>
        </p:txBody>
      </p:sp>
      <p:sp>
        <p:nvSpPr>
          <p:cNvPr id="87" name="Rectangle 50"/>
          <p:cNvSpPr/>
          <p:nvPr/>
        </p:nvSpPr>
        <p:spPr>
          <a:xfrm>
            <a:off x="2429297" y="1462041"/>
            <a:ext cx="5475450" cy="171367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91" name="Rectangle 50"/>
          <p:cNvSpPr/>
          <p:nvPr/>
        </p:nvSpPr>
        <p:spPr>
          <a:xfrm>
            <a:off x="8158596" y="1462041"/>
            <a:ext cx="3643214" cy="1713674"/>
          </a:xfrm>
          <a:prstGeom prst="rect">
            <a:avLst/>
          </a:prstGeom>
          <a:solidFill>
            <a:srgbClr val="EB673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95" name="CuadroTexto 94"/>
          <p:cNvSpPr txBox="1"/>
          <p:nvPr/>
        </p:nvSpPr>
        <p:spPr>
          <a:xfrm>
            <a:off x="2421030" y="1459435"/>
            <a:ext cx="3311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FEFFFE"/>
                </a:solidFill>
                <a:cs typeface="Calibri" panose="020F0502020204030204" pitchFamily="34" charset="0"/>
              </a:rPr>
              <a:t>Descripción y Objetivo</a:t>
            </a:r>
          </a:p>
        </p:txBody>
      </p:sp>
      <p:sp>
        <p:nvSpPr>
          <p:cNvPr id="97" name="CuadroTexto 96"/>
          <p:cNvSpPr txBox="1"/>
          <p:nvPr/>
        </p:nvSpPr>
        <p:spPr>
          <a:xfrm>
            <a:off x="8489860" y="1484926"/>
            <a:ext cx="3311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FEFFFE"/>
                </a:solidFill>
                <a:cs typeface="Calibri" panose="020F0502020204030204" pitchFamily="34" charset="0"/>
              </a:rPr>
              <a:t>Impacto y Metodología</a:t>
            </a:r>
          </a:p>
        </p:txBody>
      </p:sp>
      <p:sp>
        <p:nvSpPr>
          <p:cNvPr id="98" name="CuadroTexto 97"/>
          <p:cNvSpPr txBox="1"/>
          <p:nvPr/>
        </p:nvSpPr>
        <p:spPr>
          <a:xfrm>
            <a:off x="2429297" y="1807705"/>
            <a:ext cx="5475449" cy="1368010"/>
          </a:xfrm>
          <a:prstGeom prst="rect">
            <a:avLst/>
          </a:prstGeom>
          <a:solidFill>
            <a:schemeClr val="bg1">
              <a:alpha val="22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ts val="1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1400" b="1" dirty="0">
                <a:solidFill>
                  <a:schemeClr val="bg1"/>
                </a:solidFill>
                <a:cs typeface="Calibri" panose="020F0502020204030204" pitchFamily="34" charset="0"/>
              </a:rPr>
              <a:t>Crear una web funcional sobre la adopción de animales.</a:t>
            </a:r>
          </a:p>
          <a:p>
            <a:pPr marL="285750" indent="-285750">
              <a:lnSpc>
                <a:spcPts val="1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1400" b="1" dirty="0">
                <a:solidFill>
                  <a:schemeClr val="bg1"/>
                </a:solidFill>
                <a:cs typeface="Calibri" panose="020F0502020204030204" pitchFamily="34" charset="0"/>
              </a:rPr>
              <a:t>Aplicar las metodologías aprendidas durante el curso en dicha web.</a:t>
            </a:r>
          </a:p>
          <a:p>
            <a:pPr marL="285750" indent="-285750">
              <a:lnSpc>
                <a:spcPts val="1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1400" b="1" dirty="0">
                <a:solidFill>
                  <a:schemeClr val="bg1"/>
                </a:solidFill>
                <a:cs typeface="Calibri" panose="020F0502020204030204" pitchFamily="34" charset="0"/>
              </a:rPr>
              <a:t>Trabajar en equipo para la consecución del Objetivo planteado.</a:t>
            </a:r>
          </a:p>
          <a:p>
            <a:pPr marL="285750" indent="-285750">
              <a:lnSpc>
                <a:spcPts val="1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1400" b="1" dirty="0">
                <a:solidFill>
                  <a:schemeClr val="bg1"/>
                </a:solidFill>
                <a:cs typeface="Calibri" panose="020F0502020204030204" pitchFamily="34" charset="0"/>
              </a:rPr>
              <a:t>Reforzarse en lenguajes mas costosos en base a la cohesión grupal entorno a la implementación de la web.</a:t>
            </a:r>
          </a:p>
          <a:p>
            <a:pPr marL="285750" indent="-285750">
              <a:lnSpc>
                <a:spcPts val="1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s-ES" sz="1400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marL="285750" indent="-285750">
              <a:lnSpc>
                <a:spcPts val="1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s-ES" sz="1400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marL="285750" indent="-285750">
              <a:lnSpc>
                <a:spcPts val="1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s-ES" sz="14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99" name="CuadroTexto 98"/>
          <p:cNvSpPr txBox="1"/>
          <p:nvPr/>
        </p:nvSpPr>
        <p:spPr>
          <a:xfrm>
            <a:off x="8158596" y="1786228"/>
            <a:ext cx="3643214" cy="1381457"/>
          </a:xfrm>
          <a:prstGeom prst="rect">
            <a:avLst/>
          </a:prstGeom>
          <a:solidFill>
            <a:schemeClr val="bg1">
              <a:alpha val="22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ts val="13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400" b="1" dirty="0">
                <a:solidFill>
                  <a:schemeClr val="bg1"/>
                </a:solidFill>
                <a:cs typeface="Calibri" panose="020F0502020204030204" pitchFamily="34" charset="0"/>
              </a:rPr>
              <a:t>Hemos sido capaces de convertirnos en aprendices activos frente la pasividad de sentarse en clase a escuchar una clase magistral del profesor.</a:t>
            </a:r>
          </a:p>
          <a:p>
            <a:pPr marL="285750" indent="-285750">
              <a:lnSpc>
                <a:spcPts val="13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400" b="1" dirty="0">
                <a:solidFill>
                  <a:schemeClr val="bg1"/>
                </a:solidFill>
                <a:cs typeface="Calibri" panose="020F0502020204030204" pitchFamily="34" charset="0"/>
              </a:rPr>
              <a:t>El equipo ha dividido el trabajo entre los miembros del equipo e integrado fases al proyecto mediante metodologías ágiles.</a:t>
            </a:r>
          </a:p>
          <a:p>
            <a:pPr marL="285750" indent="-285750">
              <a:lnSpc>
                <a:spcPts val="13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s-ES" sz="1400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marL="285750" indent="-285750">
              <a:lnSpc>
                <a:spcPts val="13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s-ES" sz="1400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marL="285750" indent="-285750">
              <a:lnSpc>
                <a:spcPts val="13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s-ES" sz="1400" b="1" dirty="0">
              <a:solidFill>
                <a:srgbClr val="FEFFFE"/>
              </a:solidFill>
              <a:cs typeface="Calibri" panose="020F0502020204030204" pitchFamily="34" charset="0"/>
            </a:endParaRPr>
          </a:p>
        </p:txBody>
      </p:sp>
      <p:sp>
        <p:nvSpPr>
          <p:cNvPr id="112" name="CuadroTexto 111"/>
          <p:cNvSpPr txBox="1"/>
          <p:nvPr/>
        </p:nvSpPr>
        <p:spPr>
          <a:xfrm>
            <a:off x="7904746" y="96099"/>
            <a:ext cx="3325816" cy="752987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lIns="36000" tIns="0" rIns="36000" bIns="0" rtlCol="0" anchor="ctr">
            <a:noAutofit/>
          </a:bodyPr>
          <a:lstStyle/>
          <a:p>
            <a:pPr>
              <a:lnSpc>
                <a:spcPts val="1400"/>
              </a:lnSpc>
              <a:spcAft>
                <a:spcPts val="300"/>
              </a:spcAft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  <a:cs typeface="Calibri" panose="020F0502020204030204" pitchFamily="34" charset="0"/>
              </a:rPr>
              <a:t>A PETICIÓN DE</a:t>
            </a:r>
          </a:p>
        </p:txBody>
      </p:sp>
      <p:sp>
        <p:nvSpPr>
          <p:cNvPr id="85" name="Rectangle 50"/>
          <p:cNvSpPr/>
          <p:nvPr/>
        </p:nvSpPr>
        <p:spPr>
          <a:xfrm>
            <a:off x="266700" y="1221015"/>
            <a:ext cx="1964976" cy="196353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srgbClr val="FEFFFE"/>
              </a:solidFill>
              <a:cs typeface="Calibri" panose="020F0502020204030204" pitchFamily="34" charset="0"/>
            </a:endParaRPr>
          </a:p>
        </p:txBody>
      </p:sp>
      <p:sp>
        <p:nvSpPr>
          <p:cNvPr id="90" name="CuadroTexto 95"/>
          <p:cNvSpPr txBox="1"/>
          <p:nvPr/>
        </p:nvSpPr>
        <p:spPr>
          <a:xfrm>
            <a:off x="316191" y="1192300"/>
            <a:ext cx="198841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FEFFFE"/>
                </a:solidFill>
                <a:cs typeface="Calibri" panose="020F0502020204030204" pitchFamily="34" charset="0"/>
              </a:rPr>
              <a:t>Equipo de Proyecto</a:t>
            </a:r>
          </a:p>
          <a:p>
            <a:endParaRPr lang="es-ES" sz="1600" b="1" dirty="0">
              <a:solidFill>
                <a:srgbClr val="FEFFFE"/>
              </a:solidFill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1" dirty="0">
                <a:solidFill>
                  <a:srgbClr val="FEFFFE"/>
                </a:solidFill>
                <a:cs typeface="Calibri" panose="020F0502020204030204" pitchFamily="34" charset="0"/>
              </a:rPr>
              <a:t>Kevin Zamora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1" dirty="0">
                <a:solidFill>
                  <a:srgbClr val="FEFFFE"/>
                </a:solidFill>
                <a:cs typeface="Calibri" panose="020F0502020204030204" pitchFamily="34" charset="0"/>
              </a:rPr>
              <a:t>Christian </a:t>
            </a:r>
            <a:r>
              <a:rPr lang="es-ES" sz="1600" b="1" dirty="0" err="1">
                <a:solidFill>
                  <a:srgbClr val="FEFFFE"/>
                </a:solidFill>
                <a:cs typeface="Calibri" panose="020F0502020204030204" pitchFamily="34" charset="0"/>
              </a:rPr>
              <a:t>Ekene</a:t>
            </a:r>
            <a:endParaRPr lang="es-ES" sz="1600" b="1" dirty="0">
              <a:solidFill>
                <a:srgbClr val="FEFFFE"/>
              </a:solidFill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1" dirty="0">
                <a:solidFill>
                  <a:srgbClr val="FEFFFE"/>
                </a:solidFill>
                <a:cs typeface="Calibri" panose="020F0502020204030204" pitchFamily="34" charset="0"/>
              </a:rPr>
              <a:t>Gustavo Zabala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1" dirty="0">
                <a:solidFill>
                  <a:srgbClr val="FEFFFE"/>
                </a:solidFill>
                <a:cs typeface="Calibri" panose="020F0502020204030204" pitchFamily="34" charset="0"/>
              </a:rPr>
              <a:t>José Ortiz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1" dirty="0">
                <a:solidFill>
                  <a:srgbClr val="FEFFFE"/>
                </a:solidFill>
                <a:cs typeface="Calibri" panose="020F0502020204030204" pitchFamily="34" charset="0"/>
              </a:rPr>
              <a:t>Eduardo Salgado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1" dirty="0">
                <a:solidFill>
                  <a:srgbClr val="FEFFFE"/>
                </a:solidFill>
                <a:cs typeface="Calibri" panose="020F0502020204030204" pitchFamily="34" charset="0"/>
              </a:rPr>
              <a:t>Pablo </a:t>
            </a:r>
            <a:r>
              <a:rPr lang="es-ES" sz="1600" b="1" dirty="0" err="1">
                <a:solidFill>
                  <a:srgbClr val="FEFFFE"/>
                </a:solidFill>
                <a:cs typeface="Calibri" panose="020F0502020204030204" pitchFamily="34" charset="0"/>
              </a:rPr>
              <a:t>Cuella</a:t>
            </a:r>
            <a:endParaRPr lang="es-ES" sz="1600" b="1" dirty="0">
              <a:solidFill>
                <a:srgbClr val="FEFFFE"/>
              </a:solidFill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sz="1600" b="1" dirty="0">
              <a:solidFill>
                <a:srgbClr val="FEFFFE"/>
              </a:solidFill>
              <a:cs typeface="Calibri" panose="020F0502020204030204" pitchFamily="34" charset="0"/>
            </a:endParaRPr>
          </a:p>
          <a:p>
            <a:endParaRPr lang="es-ES" sz="1600" b="1" dirty="0">
              <a:solidFill>
                <a:srgbClr val="FEFFFE"/>
              </a:solidFill>
              <a:cs typeface="Calibri" panose="020F0502020204030204" pitchFamily="34" charset="0"/>
            </a:endParaRPr>
          </a:p>
          <a:p>
            <a:endParaRPr lang="es-ES" sz="1600" b="1" dirty="0">
              <a:solidFill>
                <a:srgbClr val="FEFFFE"/>
              </a:solidFill>
              <a:cs typeface="Calibri" panose="020F0502020204030204" pitchFamily="34" charset="0"/>
            </a:endParaRPr>
          </a:p>
          <a:p>
            <a:endParaRPr lang="es-ES" sz="1600" b="1" dirty="0">
              <a:solidFill>
                <a:srgbClr val="FEFFFE"/>
              </a:solidFill>
              <a:cs typeface="Calibri" panose="020F0502020204030204" pitchFamily="34" charset="0"/>
            </a:endParaRPr>
          </a:p>
          <a:p>
            <a:endParaRPr lang="es-ES" sz="1600" b="1" dirty="0">
              <a:solidFill>
                <a:srgbClr val="FEFFFE"/>
              </a:solidFill>
              <a:cs typeface="Calibri" panose="020F0502020204030204" pitchFamily="34" charset="0"/>
            </a:endParaRPr>
          </a:p>
        </p:txBody>
      </p:sp>
      <p:sp>
        <p:nvSpPr>
          <p:cNvPr id="93" name="Arc 45"/>
          <p:cNvSpPr/>
          <p:nvPr/>
        </p:nvSpPr>
        <p:spPr>
          <a:xfrm>
            <a:off x="8242269" y="3970045"/>
            <a:ext cx="1368141" cy="1240171"/>
          </a:xfrm>
          <a:prstGeom prst="arc">
            <a:avLst>
              <a:gd name="adj1" fmla="val 10987948"/>
              <a:gd name="adj2" fmla="val 330141"/>
            </a:avLst>
          </a:prstGeom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endParaRPr lang="en-US" sz="1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Arc 46"/>
          <p:cNvSpPr/>
          <p:nvPr/>
        </p:nvSpPr>
        <p:spPr>
          <a:xfrm flipV="1">
            <a:off x="6875073" y="4097479"/>
            <a:ext cx="1368141" cy="1240171"/>
          </a:xfrm>
          <a:prstGeom prst="arc">
            <a:avLst>
              <a:gd name="adj1" fmla="val 10987948"/>
              <a:gd name="adj2" fmla="val 330141"/>
            </a:avLst>
          </a:prstGeom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Arc 47"/>
          <p:cNvSpPr/>
          <p:nvPr/>
        </p:nvSpPr>
        <p:spPr>
          <a:xfrm>
            <a:off x="5507878" y="3970045"/>
            <a:ext cx="1368141" cy="1240171"/>
          </a:xfrm>
          <a:prstGeom prst="arc">
            <a:avLst>
              <a:gd name="adj1" fmla="val 10987948"/>
              <a:gd name="adj2" fmla="val 330141"/>
            </a:avLst>
          </a:prstGeom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endParaRPr lang="en-US" sz="1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" name="Arc 48"/>
          <p:cNvSpPr/>
          <p:nvPr/>
        </p:nvSpPr>
        <p:spPr>
          <a:xfrm flipV="1">
            <a:off x="4140680" y="4097479"/>
            <a:ext cx="1368141" cy="1240171"/>
          </a:xfrm>
          <a:prstGeom prst="arc">
            <a:avLst>
              <a:gd name="adj1" fmla="val 10987948"/>
              <a:gd name="adj2" fmla="val 330141"/>
            </a:avLst>
          </a:prstGeom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Arc 49"/>
          <p:cNvSpPr/>
          <p:nvPr/>
        </p:nvSpPr>
        <p:spPr>
          <a:xfrm>
            <a:off x="2760572" y="3970045"/>
            <a:ext cx="1368141" cy="1240171"/>
          </a:xfrm>
          <a:prstGeom prst="arc">
            <a:avLst>
              <a:gd name="adj1" fmla="val 10987948"/>
              <a:gd name="adj2" fmla="val 330141"/>
            </a:avLst>
          </a:prstGeom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endParaRPr lang="en-US" sz="1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Oval 51"/>
          <p:cNvSpPr/>
          <p:nvPr/>
        </p:nvSpPr>
        <p:spPr>
          <a:xfrm>
            <a:off x="4256757" y="4079071"/>
            <a:ext cx="1135987" cy="1135987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endParaRPr lang="en-US" sz="1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Oval 54"/>
          <p:cNvSpPr/>
          <p:nvPr/>
        </p:nvSpPr>
        <p:spPr>
          <a:xfrm>
            <a:off x="5623955" y="4079071"/>
            <a:ext cx="1135987" cy="1135987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Oval 62"/>
          <p:cNvSpPr/>
          <p:nvPr/>
        </p:nvSpPr>
        <p:spPr>
          <a:xfrm>
            <a:off x="2876649" y="4079069"/>
            <a:ext cx="1135987" cy="1135987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endParaRPr lang="en-US" sz="1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" name="Oval 70"/>
          <p:cNvSpPr/>
          <p:nvPr/>
        </p:nvSpPr>
        <p:spPr>
          <a:xfrm>
            <a:off x="8323802" y="4048014"/>
            <a:ext cx="1135987" cy="1135987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dirty="0"/>
          </a:p>
        </p:txBody>
      </p:sp>
      <p:sp>
        <p:nvSpPr>
          <p:cNvPr id="120" name="Oval 77"/>
          <p:cNvSpPr/>
          <p:nvPr/>
        </p:nvSpPr>
        <p:spPr>
          <a:xfrm>
            <a:off x="6991150" y="4079071"/>
            <a:ext cx="1135987" cy="1135987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endParaRPr lang="en-US" sz="1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TextBox 65"/>
          <p:cNvSpPr txBox="1"/>
          <p:nvPr/>
        </p:nvSpPr>
        <p:spPr>
          <a:xfrm>
            <a:off x="5671243" y="4441902"/>
            <a:ext cx="1046277" cy="46384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s-ES"/>
            </a:defPPr>
            <a:lvl1pPr lvl="0" algn="ctr">
              <a:lnSpc>
                <a:spcPts val="1200"/>
              </a:lnSpc>
              <a:defRPr sz="1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defRPr/>
            </a:pPr>
            <a:r>
              <a:rPr lang="es-ES" dirty="0"/>
              <a:t>Identificación de información necesaria</a:t>
            </a:r>
          </a:p>
        </p:txBody>
      </p:sp>
      <p:sp>
        <p:nvSpPr>
          <p:cNvPr id="130" name="Arc 46"/>
          <p:cNvSpPr/>
          <p:nvPr/>
        </p:nvSpPr>
        <p:spPr>
          <a:xfrm flipV="1">
            <a:off x="9621702" y="4097479"/>
            <a:ext cx="1368141" cy="1240171"/>
          </a:xfrm>
          <a:prstGeom prst="arc">
            <a:avLst>
              <a:gd name="adj1" fmla="val 10987948"/>
              <a:gd name="adj2" fmla="val 330141"/>
            </a:avLst>
          </a:prstGeom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Oval 77"/>
          <p:cNvSpPr/>
          <p:nvPr/>
        </p:nvSpPr>
        <p:spPr>
          <a:xfrm>
            <a:off x="9753128" y="4079069"/>
            <a:ext cx="1135987" cy="1135987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endParaRPr lang="en-US" sz="1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2" name="CuadroTexto 120"/>
          <p:cNvSpPr txBox="1"/>
          <p:nvPr/>
        </p:nvSpPr>
        <p:spPr>
          <a:xfrm>
            <a:off x="4235513" y="3392890"/>
            <a:ext cx="364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cs typeface="Calibri" panose="020F0502020204030204" pitchFamily="34" charset="0"/>
              </a:rPr>
              <a:t>Hitos del Proyecto</a:t>
            </a:r>
          </a:p>
        </p:txBody>
      </p:sp>
      <p:sp>
        <p:nvSpPr>
          <p:cNvPr id="134" name="TextBox 65"/>
          <p:cNvSpPr txBox="1"/>
          <p:nvPr/>
        </p:nvSpPr>
        <p:spPr>
          <a:xfrm>
            <a:off x="7056560" y="4388030"/>
            <a:ext cx="1058339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</a:rPr>
              <a:t>Especificaciones Del lenguaje a    .aplicar</a:t>
            </a:r>
          </a:p>
        </p:txBody>
      </p:sp>
      <p:sp>
        <p:nvSpPr>
          <p:cNvPr id="147" name="33 CuadroTexto"/>
          <p:cNvSpPr txBox="1"/>
          <p:nvPr/>
        </p:nvSpPr>
        <p:spPr bwMode="auto">
          <a:xfrm>
            <a:off x="2863287" y="5433479"/>
            <a:ext cx="1162711" cy="239316"/>
          </a:xfrm>
          <a:prstGeom prst="rect">
            <a:avLst/>
          </a:prstGeom>
          <a:noFill/>
          <a:ln w="9525">
            <a:solidFill>
              <a:schemeClr val="accent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>
            <a:spAutoFit/>
          </a:bodyPr>
          <a:lstStyle/>
          <a:p>
            <a:pPr algn="ctr">
              <a:defRPr/>
            </a:pPr>
            <a:r>
              <a:rPr lang="es-ES" sz="1100" b="1" i="1" dirty="0">
                <a:solidFill>
                  <a:schemeClr val="accent3"/>
                </a:solidFill>
                <a:cs typeface="Calibri" pitchFamily="34" charset="0"/>
              </a:rPr>
              <a:t>Octubre</a:t>
            </a:r>
            <a:endParaRPr lang="es-ES" sz="1100" b="1" i="1" dirty="0">
              <a:solidFill>
                <a:schemeClr val="accent3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48" name="33 CuadroTexto"/>
          <p:cNvSpPr txBox="1"/>
          <p:nvPr/>
        </p:nvSpPr>
        <p:spPr bwMode="auto">
          <a:xfrm>
            <a:off x="4235513" y="5433479"/>
            <a:ext cx="1162711" cy="239316"/>
          </a:xfrm>
          <a:prstGeom prst="rect">
            <a:avLst/>
          </a:prstGeom>
          <a:noFill/>
          <a:ln w="9525">
            <a:solidFill>
              <a:schemeClr val="accent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>
            <a:spAutoFit/>
          </a:bodyPr>
          <a:lstStyle/>
          <a:p>
            <a:pPr algn="ctr">
              <a:defRPr/>
            </a:pPr>
            <a:r>
              <a:rPr lang="es-ES" sz="1100" b="1" i="1" dirty="0">
                <a:solidFill>
                  <a:schemeClr val="accent3"/>
                </a:solidFill>
                <a:latin typeface="+mn-lt"/>
                <a:cs typeface="Calibri" pitchFamily="34" charset="0"/>
              </a:rPr>
              <a:t>Noviembre</a:t>
            </a:r>
          </a:p>
        </p:txBody>
      </p:sp>
      <p:sp>
        <p:nvSpPr>
          <p:cNvPr id="149" name="33 CuadroTexto"/>
          <p:cNvSpPr txBox="1"/>
          <p:nvPr/>
        </p:nvSpPr>
        <p:spPr bwMode="auto">
          <a:xfrm>
            <a:off x="5607739" y="5433480"/>
            <a:ext cx="1162711" cy="239315"/>
          </a:xfrm>
          <a:prstGeom prst="rect">
            <a:avLst/>
          </a:prstGeom>
          <a:noFill/>
          <a:ln w="9525">
            <a:solidFill>
              <a:schemeClr val="accent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>
            <a:spAutoFit/>
          </a:bodyPr>
          <a:lstStyle/>
          <a:p>
            <a:pPr algn="ctr">
              <a:defRPr/>
            </a:pPr>
            <a:r>
              <a:rPr lang="es-ES" sz="1100" b="1" i="1" dirty="0">
                <a:solidFill>
                  <a:schemeClr val="accent3"/>
                </a:solidFill>
                <a:cs typeface="Calibri" pitchFamily="34" charset="0"/>
              </a:rPr>
              <a:t>Noviembre</a:t>
            </a:r>
            <a:endParaRPr lang="es-ES" sz="1100" b="1" i="1" dirty="0">
              <a:solidFill>
                <a:schemeClr val="accent3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50" name="33 CuadroTexto"/>
          <p:cNvSpPr txBox="1"/>
          <p:nvPr/>
        </p:nvSpPr>
        <p:spPr bwMode="auto">
          <a:xfrm>
            <a:off x="6979965" y="5433479"/>
            <a:ext cx="1162711" cy="239316"/>
          </a:xfrm>
          <a:prstGeom prst="rect">
            <a:avLst/>
          </a:prstGeom>
          <a:noFill/>
          <a:ln w="9525">
            <a:solidFill>
              <a:schemeClr val="accent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>
            <a:spAutoFit/>
          </a:bodyPr>
          <a:lstStyle/>
          <a:p>
            <a:pPr algn="ctr">
              <a:defRPr/>
            </a:pPr>
            <a:r>
              <a:rPr lang="es-ES" sz="1100" b="1" i="1" dirty="0">
                <a:solidFill>
                  <a:schemeClr val="accent3"/>
                </a:solidFill>
                <a:cs typeface="Calibri" pitchFamily="34" charset="0"/>
              </a:rPr>
              <a:t>Diciembre</a:t>
            </a:r>
            <a:endParaRPr lang="es-ES" sz="1100" b="1" i="1" dirty="0">
              <a:solidFill>
                <a:schemeClr val="accent3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51" name="33 CuadroTexto"/>
          <p:cNvSpPr txBox="1"/>
          <p:nvPr/>
        </p:nvSpPr>
        <p:spPr bwMode="auto">
          <a:xfrm>
            <a:off x="8352191" y="5433479"/>
            <a:ext cx="1162711" cy="239316"/>
          </a:xfrm>
          <a:prstGeom prst="rect">
            <a:avLst/>
          </a:prstGeom>
          <a:noFill/>
          <a:ln w="9525">
            <a:solidFill>
              <a:schemeClr val="accent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>
            <a:spAutoFit/>
          </a:bodyPr>
          <a:lstStyle/>
          <a:p>
            <a:pPr algn="ctr">
              <a:defRPr/>
            </a:pPr>
            <a:r>
              <a:rPr lang="es-ES" sz="1100" b="1" i="1" dirty="0">
                <a:solidFill>
                  <a:schemeClr val="accent3"/>
                </a:solidFill>
                <a:cs typeface="Calibri" pitchFamily="34" charset="0"/>
              </a:rPr>
              <a:t>En Curso</a:t>
            </a:r>
            <a:endParaRPr lang="es-ES" sz="1100" b="1" i="1" dirty="0">
              <a:solidFill>
                <a:schemeClr val="accent3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52" name="33 CuadroTexto"/>
          <p:cNvSpPr txBox="1"/>
          <p:nvPr/>
        </p:nvSpPr>
        <p:spPr bwMode="auto">
          <a:xfrm>
            <a:off x="9724416" y="5433479"/>
            <a:ext cx="1162711" cy="239316"/>
          </a:xfrm>
          <a:prstGeom prst="rect">
            <a:avLst/>
          </a:prstGeom>
          <a:noFill/>
          <a:ln w="9525">
            <a:solidFill>
              <a:schemeClr val="accent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>
            <a:spAutoFit/>
          </a:bodyPr>
          <a:lstStyle/>
          <a:p>
            <a:pPr algn="ctr" eaLnBrk="1" hangingPunct="1">
              <a:defRPr/>
            </a:pPr>
            <a:r>
              <a:rPr lang="es-ES" sz="1100" b="1" i="1" dirty="0">
                <a:solidFill>
                  <a:schemeClr val="accent3"/>
                </a:solidFill>
                <a:latin typeface="+mn-lt"/>
                <a:cs typeface="Calibri" pitchFamily="34" charset="0"/>
              </a:rPr>
              <a:t>Pendiente</a:t>
            </a:r>
          </a:p>
        </p:txBody>
      </p:sp>
      <p:sp>
        <p:nvSpPr>
          <p:cNvPr id="160" name="Oval 62"/>
          <p:cNvSpPr/>
          <p:nvPr/>
        </p:nvSpPr>
        <p:spPr>
          <a:xfrm>
            <a:off x="1485313" y="4074229"/>
            <a:ext cx="1135987" cy="1135987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1" name="33 CuadroTexto"/>
          <p:cNvSpPr txBox="1"/>
          <p:nvPr/>
        </p:nvSpPr>
        <p:spPr bwMode="auto">
          <a:xfrm>
            <a:off x="1458589" y="5426384"/>
            <a:ext cx="1162711" cy="239316"/>
          </a:xfrm>
          <a:prstGeom prst="rect">
            <a:avLst/>
          </a:prstGeom>
          <a:noFill/>
          <a:ln w="9525">
            <a:solidFill>
              <a:schemeClr val="accent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>
            <a:spAutoFit/>
          </a:bodyPr>
          <a:lstStyle/>
          <a:p>
            <a:pPr algn="ctr">
              <a:defRPr/>
            </a:pPr>
            <a:r>
              <a:rPr lang="es-ES" sz="1100" b="1" i="1" dirty="0">
                <a:solidFill>
                  <a:schemeClr val="accent3"/>
                </a:solidFill>
                <a:cs typeface="Calibri" pitchFamily="34" charset="0"/>
              </a:rPr>
              <a:t>Septiembre</a:t>
            </a:r>
            <a:endParaRPr lang="es-ES" sz="1100" b="1" i="1" dirty="0">
              <a:solidFill>
                <a:schemeClr val="accent3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51" name="TextBox 65"/>
          <p:cNvSpPr txBox="1"/>
          <p:nvPr/>
        </p:nvSpPr>
        <p:spPr>
          <a:xfrm>
            <a:off x="4328289" y="4451840"/>
            <a:ext cx="99292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s-ES"/>
            </a:defPPr>
            <a:lvl1pPr lvl="0" algn="ctr">
              <a:lnSpc>
                <a:spcPts val="1200"/>
              </a:lnSpc>
              <a:defRPr sz="1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Definición y </a:t>
            </a:r>
          </a:p>
          <a:p>
            <a:r>
              <a:rPr lang="es-ES" dirty="0"/>
              <a:t>Alcance del</a:t>
            </a:r>
          </a:p>
          <a:p>
            <a:r>
              <a:rPr lang="es-ES" dirty="0"/>
              <a:t>Proyecto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317" y="170214"/>
            <a:ext cx="2574778" cy="609600"/>
          </a:xfrm>
          <a:prstGeom prst="rect">
            <a:avLst/>
          </a:prstGeom>
        </p:spPr>
      </p:pic>
      <p:pic>
        <p:nvPicPr>
          <p:cNvPr id="48" name="Picture 2" descr="Imagen relacionada">
            <a:extLst>
              <a:ext uri="{FF2B5EF4-FFF2-40B4-BE49-F238E27FC236}">
                <a16:creationId xmlns:a16="http://schemas.microsoft.com/office/drawing/2014/main" id="{34CC4B9B-C359-4D0F-9966-071BD1BA1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" t="30338" r="-499" b="29212"/>
          <a:stretch/>
        </p:blipFill>
        <p:spPr bwMode="auto">
          <a:xfrm>
            <a:off x="9380980" y="100941"/>
            <a:ext cx="1849582" cy="7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04F6AF2-E6E5-4084-BFB9-85D08E4F7FB7}"/>
              </a:ext>
            </a:extLst>
          </p:cNvPr>
          <p:cNvSpPr txBox="1"/>
          <p:nvPr/>
        </p:nvSpPr>
        <p:spPr>
          <a:xfrm>
            <a:off x="1616596" y="4226723"/>
            <a:ext cx="1076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Inscripción Curso Desarrollo Web Java</a:t>
            </a:r>
            <a:endParaRPr lang="es-E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8FC06D-1236-435A-AB14-32824DEBFFDB}"/>
              </a:ext>
            </a:extLst>
          </p:cNvPr>
          <p:cNvSpPr txBox="1"/>
          <p:nvPr/>
        </p:nvSpPr>
        <p:spPr>
          <a:xfrm>
            <a:off x="3009751" y="430953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Formación </a:t>
            </a:r>
          </a:p>
          <a:p>
            <a:r>
              <a:rPr lang="es-E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Equipo </a:t>
            </a:r>
          </a:p>
          <a:p>
            <a:r>
              <a:rPr lang="es-E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Idóneo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157B5E6-5F71-4B0B-BAFE-506FE85FFE34}"/>
              </a:ext>
            </a:extLst>
          </p:cNvPr>
          <p:cNvSpPr txBox="1"/>
          <p:nvPr/>
        </p:nvSpPr>
        <p:spPr>
          <a:xfrm>
            <a:off x="8342423" y="4359297"/>
            <a:ext cx="131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</a:rPr>
              <a:t>Implementar funcionalidades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DE3BE8-4DDA-4D46-8C87-4EF59D60FBAE}"/>
              </a:ext>
            </a:extLst>
          </p:cNvPr>
          <p:cNvSpPr txBox="1"/>
          <p:nvPr/>
        </p:nvSpPr>
        <p:spPr>
          <a:xfrm>
            <a:off x="9891712" y="4341863"/>
            <a:ext cx="100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Showroom Proyecto Final</a:t>
            </a:r>
          </a:p>
        </p:txBody>
      </p:sp>
      <p:sp>
        <p:nvSpPr>
          <p:cNvPr id="44" name="Arc 48">
            <a:extLst>
              <a:ext uri="{FF2B5EF4-FFF2-40B4-BE49-F238E27FC236}">
                <a16:creationId xmlns:a16="http://schemas.microsoft.com/office/drawing/2014/main" id="{79F4E899-D660-4ABD-B713-52DB7BBC3A34}"/>
              </a:ext>
            </a:extLst>
          </p:cNvPr>
          <p:cNvSpPr/>
          <p:nvPr/>
        </p:nvSpPr>
        <p:spPr>
          <a:xfrm flipV="1">
            <a:off x="1374422" y="4079069"/>
            <a:ext cx="1368141" cy="1240171"/>
          </a:xfrm>
          <a:prstGeom prst="arc">
            <a:avLst>
              <a:gd name="adj1" fmla="val 10987948"/>
              <a:gd name="adj2" fmla="val 330141"/>
            </a:avLst>
          </a:prstGeom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0372479-D205-43BE-9207-73929638C7E6}"/>
              </a:ext>
            </a:extLst>
          </p:cNvPr>
          <p:cNvSpPr/>
          <p:nvPr/>
        </p:nvSpPr>
        <p:spPr>
          <a:xfrm>
            <a:off x="266063" y="219275"/>
            <a:ext cx="34099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PROYECTO TRANSVERAL</a:t>
            </a:r>
          </a:p>
        </p:txBody>
      </p:sp>
    </p:spTree>
    <p:extLst>
      <p:ext uri="{BB962C8B-B14F-4D97-AF65-F5344CB8AC3E}">
        <p14:creationId xmlns:p14="http://schemas.microsoft.com/office/powerpoint/2010/main" val="2092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7C47-88E5-4371-A90F-2EDFDD48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CONOCE AL EQUIPO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85ECE0-EF37-4159-8A88-705B9C8C88F0}"/>
              </a:ext>
            </a:extLst>
          </p:cNvPr>
          <p:cNvSpPr/>
          <p:nvPr/>
        </p:nvSpPr>
        <p:spPr>
          <a:xfrm>
            <a:off x="983432" y="1706322"/>
            <a:ext cx="2088077" cy="24482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76E318-986D-4773-ABC2-21DC68B6903C}"/>
              </a:ext>
            </a:extLst>
          </p:cNvPr>
          <p:cNvSpPr/>
          <p:nvPr/>
        </p:nvSpPr>
        <p:spPr>
          <a:xfrm>
            <a:off x="3815737" y="1706322"/>
            <a:ext cx="2088077" cy="2448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7454B-24E5-4A6B-8B15-7D9C9F30E234}"/>
              </a:ext>
            </a:extLst>
          </p:cNvPr>
          <p:cNvSpPr/>
          <p:nvPr/>
        </p:nvSpPr>
        <p:spPr>
          <a:xfrm>
            <a:off x="6647887" y="1706322"/>
            <a:ext cx="2088077" cy="24482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4943F0-BB08-4C09-9572-494F942DB5A8}"/>
              </a:ext>
            </a:extLst>
          </p:cNvPr>
          <p:cNvSpPr/>
          <p:nvPr/>
        </p:nvSpPr>
        <p:spPr>
          <a:xfrm>
            <a:off x="973721" y="3634752"/>
            <a:ext cx="2109816" cy="523220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Christian Ekene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B94155-A039-4E78-AA29-472E89BE2FCF}"/>
              </a:ext>
            </a:extLst>
          </p:cNvPr>
          <p:cNvSpPr/>
          <p:nvPr/>
        </p:nvSpPr>
        <p:spPr>
          <a:xfrm>
            <a:off x="3815582" y="3631374"/>
            <a:ext cx="2088231" cy="52322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Kevin Zamora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62B074-222B-4948-94BB-C88F601F2821}"/>
              </a:ext>
            </a:extLst>
          </p:cNvPr>
          <p:cNvSpPr/>
          <p:nvPr/>
        </p:nvSpPr>
        <p:spPr>
          <a:xfrm>
            <a:off x="6659915" y="3631374"/>
            <a:ext cx="2088231" cy="52322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Jose Ortiz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B3C7625-0E83-4355-AE9C-C3A943AAF3E3}"/>
              </a:ext>
            </a:extLst>
          </p:cNvPr>
          <p:cNvGrpSpPr/>
          <p:nvPr/>
        </p:nvGrpSpPr>
        <p:grpSpPr>
          <a:xfrm>
            <a:off x="623731" y="4365104"/>
            <a:ext cx="2447777" cy="1814763"/>
            <a:chOff x="623732" y="4365104"/>
            <a:chExt cx="2447777" cy="181476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AAEEB51-70E1-4FD4-B3D6-9A7F11E02D2D}"/>
                </a:ext>
              </a:extLst>
            </p:cNvPr>
            <p:cNvGrpSpPr/>
            <p:nvPr/>
          </p:nvGrpSpPr>
          <p:grpSpPr>
            <a:xfrm>
              <a:off x="623732" y="4643886"/>
              <a:ext cx="2447777" cy="253273"/>
              <a:chOff x="623732" y="4643886"/>
              <a:chExt cx="2447777" cy="253273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1E96288-7BB3-4D20-87B2-426BB7C4730C}"/>
                  </a:ext>
                </a:extLst>
              </p:cNvPr>
              <p:cNvSpPr/>
              <p:nvPr/>
            </p:nvSpPr>
            <p:spPr>
              <a:xfrm>
                <a:off x="623732" y="4681135"/>
                <a:ext cx="2447777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E7CBF17C-46B6-4A4B-BDC3-3090212A1008}"/>
                  </a:ext>
                </a:extLst>
              </p:cNvPr>
              <p:cNvSpPr/>
              <p:nvPr/>
            </p:nvSpPr>
            <p:spPr>
              <a:xfrm>
                <a:off x="623732" y="4643886"/>
                <a:ext cx="2324543" cy="253273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200" dirty="0"/>
                  <a:t>95%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DDB3DC1-A3C1-4A55-BD0C-8A57DCFFD9D8}"/>
                </a:ext>
              </a:extLst>
            </p:cNvPr>
            <p:cNvGrpSpPr/>
            <p:nvPr/>
          </p:nvGrpSpPr>
          <p:grpSpPr>
            <a:xfrm>
              <a:off x="623732" y="5322488"/>
              <a:ext cx="2447777" cy="216026"/>
              <a:chOff x="623732" y="5322488"/>
              <a:chExt cx="2447777" cy="216026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6E280170-8B4C-4F5D-BD44-AFE70EDAE26B}"/>
                  </a:ext>
                </a:extLst>
              </p:cNvPr>
              <p:cNvSpPr/>
              <p:nvPr/>
            </p:nvSpPr>
            <p:spPr>
              <a:xfrm>
                <a:off x="623732" y="5322490"/>
                <a:ext cx="2447777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E6807CD6-AFB3-443A-AFD7-8841E6364BED}"/>
                  </a:ext>
                </a:extLst>
              </p:cNvPr>
              <p:cNvSpPr/>
              <p:nvPr/>
            </p:nvSpPr>
            <p:spPr>
              <a:xfrm>
                <a:off x="623732" y="5322488"/>
                <a:ext cx="2036341" cy="216026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200" dirty="0"/>
                  <a:t>88%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C8E8681-FB52-4258-A15E-31AA411FE64D}"/>
                </a:ext>
              </a:extLst>
            </p:cNvPr>
            <p:cNvGrpSpPr/>
            <p:nvPr/>
          </p:nvGrpSpPr>
          <p:grpSpPr>
            <a:xfrm>
              <a:off x="623732" y="5963843"/>
              <a:ext cx="2447777" cy="216024"/>
              <a:chOff x="623732" y="5963843"/>
              <a:chExt cx="2447777" cy="21602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208DEC6F-18C6-45E7-A1E7-93061130E53A}"/>
                  </a:ext>
                </a:extLst>
              </p:cNvPr>
              <p:cNvSpPr/>
              <p:nvPr/>
            </p:nvSpPr>
            <p:spPr>
              <a:xfrm>
                <a:off x="623732" y="5963843"/>
                <a:ext cx="2447777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34710371-EA7B-43BF-87BD-7BA12A91D7B2}"/>
                  </a:ext>
                </a:extLst>
              </p:cNvPr>
              <p:cNvSpPr/>
              <p:nvPr/>
            </p:nvSpPr>
            <p:spPr>
              <a:xfrm>
                <a:off x="623733" y="5963843"/>
                <a:ext cx="2357212" cy="216023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200" dirty="0"/>
                  <a:t>99%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92F054-58C4-4B8E-855B-D444DA89C880}"/>
                </a:ext>
              </a:extLst>
            </p:cNvPr>
            <p:cNvSpPr txBox="1"/>
            <p:nvPr/>
          </p:nvSpPr>
          <p:spPr>
            <a:xfrm>
              <a:off x="623732" y="4365104"/>
              <a:ext cx="1967590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</a:schemeClr>
                  </a:solidFill>
                </a:rPr>
                <a:t>MySQL &amp; Bootstrap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B7CEC7E-6F70-4CED-AD03-F689EF86DA1E}"/>
                </a:ext>
              </a:extLst>
            </p:cNvPr>
            <p:cNvSpPr txBox="1"/>
            <p:nvPr/>
          </p:nvSpPr>
          <p:spPr>
            <a:xfrm>
              <a:off x="628569" y="4989950"/>
              <a:ext cx="196759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</a:schemeClr>
                  </a:solidFill>
                </a:rPr>
                <a:t>JavaScript &amp; Java 8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2B2ABAF-B605-4387-89DE-EEB19E92F103}"/>
                </a:ext>
              </a:extLst>
            </p:cNvPr>
            <p:cNvSpPr txBox="1"/>
            <p:nvPr/>
          </p:nvSpPr>
          <p:spPr>
            <a:xfrm>
              <a:off x="623732" y="5647814"/>
              <a:ext cx="1299523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</a:schemeClr>
                  </a:solidFill>
                </a:rPr>
                <a:t>Productividad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92D9910-E6FA-4C97-8E17-812D35AE7946}"/>
              </a:ext>
            </a:extLst>
          </p:cNvPr>
          <p:cNvGrpSpPr/>
          <p:nvPr/>
        </p:nvGrpSpPr>
        <p:grpSpPr>
          <a:xfrm>
            <a:off x="3456036" y="4365104"/>
            <a:ext cx="2447777" cy="1814763"/>
            <a:chOff x="623732" y="4365104"/>
            <a:chExt cx="2447777" cy="181476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F3D22A6-81F4-48E0-8D3C-76264B5A8996}"/>
                </a:ext>
              </a:extLst>
            </p:cNvPr>
            <p:cNvGrpSpPr/>
            <p:nvPr/>
          </p:nvGrpSpPr>
          <p:grpSpPr>
            <a:xfrm>
              <a:off x="623732" y="4681135"/>
              <a:ext cx="2447777" cy="216024"/>
              <a:chOff x="623732" y="4681135"/>
              <a:chExt cx="2447777" cy="216024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82FE1D07-337B-4B4F-9DBD-12CA68C2C2B0}"/>
                  </a:ext>
                </a:extLst>
              </p:cNvPr>
              <p:cNvSpPr/>
              <p:nvPr/>
            </p:nvSpPr>
            <p:spPr>
              <a:xfrm>
                <a:off x="623732" y="4681135"/>
                <a:ext cx="2447777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C0C43911-C248-466D-98D2-B1FA36C0D5B6}"/>
                  </a:ext>
                </a:extLst>
              </p:cNvPr>
              <p:cNvSpPr/>
              <p:nvPr/>
            </p:nvSpPr>
            <p:spPr>
              <a:xfrm>
                <a:off x="623733" y="4681135"/>
                <a:ext cx="2098355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200" dirty="0"/>
                  <a:t>90%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D6AA20A-14B5-4A74-8978-13C5E846D701}"/>
                </a:ext>
              </a:extLst>
            </p:cNvPr>
            <p:cNvGrpSpPr/>
            <p:nvPr/>
          </p:nvGrpSpPr>
          <p:grpSpPr>
            <a:xfrm>
              <a:off x="623732" y="5322488"/>
              <a:ext cx="2447777" cy="216026"/>
              <a:chOff x="623732" y="5322488"/>
              <a:chExt cx="2447777" cy="216026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F9743795-544F-4444-916E-E2567F1F4CAF}"/>
                  </a:ext>
                </a:extLst>
              </p:cNvPr>
              <p:cNvSpPr/>
              <p:nvPr/>
            </p:nvSpPr>
            <p:spPr>
              <a:xfrm>
                <a:off x="623732" y="5322490"/>
                <a:ext cx="2447777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D97A8154-5BC2-46D2-A256-CB7ACC5EE248}"/>
                  </a:ext>
                </a:extLst>
              </p:cNvPr>
              <p:cNvSpPr/>
              <p:nvPr/>
            </p:nvSpPr>
            <p:spPr>
              <a:xfrm>
                <a:off x="623733" y="5322488"/>
                <a:ext cx="1719467" cy="21602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200" dirty="0"/>
                  <a:t>79%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021C6B0-6B32-4907-9A27-5CE26D2413FF}"/>
                </a:ext>
              </a:extLst>
            </p:cNvPr>
            <p:cNvGrpSpPr/>
            <p:nvPr/>
          </p:nvGrpSpPr>
          <p:grpSpPr>
            <a:xfrm>
              <a:off x="623732" y="5963843"/>
              <a:ext cx="2447777" cy="216024"/>
              <a:chOff x="623732" y="5963843"/>
              <a:chExt cx="2447777" cy="216024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99AA5916-F126-4B86-94A3-717247AFC8B5}"/>
                  </a:ext>
                </a:extLst>
              </p:cNvPr>
              <p:cNvSpPr/>
              <p:nvPr/>
            </p:nvSpPr>
            <p:spPr>
              <a:xfrm>
                <a:off x="623732" y="5963843"/>
                <a:ext cx="2447777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0C77EA00-FB08-44FF-B137-C83F55B1D844}"/>
                  </a:ext>
                </a:extLst>
              </p:cNvPr>
              <p:cNvSpPr/>
              <p:nvPr/>
            </p:nvSpPr>
            <p:spPr>
              <a:xfrm>
                <a:off x="623732" y="5963843"/>
                <a:ext cx="2335448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200" dirty="0"/>
                  <a:t>99%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4246867-3B50-4C1E-8D21-318F68BDCF94}"/>
                </a:ext>
              </a:extLst>
            </p:cNvPr>
            <p:cNvSpPr txBox="1"/>
            <p:nvPr/>
          </p:nvSpPr>
          <p:spPr>
            <a:xfrm>
              <a:off x="623732" y="4365104"/>
              <a:ext cx="1647823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</a:schemeClr>
                  </a:solidFill>
                </a:rPr>
                <a:t>JavaScript &amp; AJAX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799293A-563F-45D2-BD38-D815790F6647}"/>
                </a:ext>
              </a:extLst>
            </p:cNvPr>
            <p:cNvSpPr txBox="1"/>
            <p:nvPr/>
          </p:nvSpPr>
          <p:spPr>
            <a:xfrm>
              <a:off x="623732" y="5006459"/>
              <a:ext cx="1949252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</a:schemeClr>
                  </a:solidFill>
                </a:rPr>
                <a:t>MySQL &amp; JSP &amp; JDBC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F6CF96-1BE3-45E7-A6F4-B8DF6FE2E591}"/>
                </a:ext>
              </a:extLst>
            </p:cNvPr>
            <p:cNvSpPr txBox="1"/>
            <p:nvPr/>
          </p:nvSpPr>
          <p:spPr>
            <a:xfrm>
              <a:off x="623732" y="5647814"/>
              <a:ext cx="2335448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dirty="0" err="1">
                  <a:solidFill>
                    <a:schemeClr val="tx1">
                      <a:lumMod val="75000"/>
                    </a:schemeClr>
                  </a:solidFill>
                </a:rPr>
                <a:t>Capacidad</a:t>
              </a:r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</a:rPr>
                <a:t> de </a:t>
              </a:r>
              <a:r>
                <a:rPr lang="en-US" sz="1600" dirty="0" err="1">
                  <a:solidFill>
                    <a:schemeClr val="tx1">
                      <a:lumMod val="75000"/>
                    </a:schemeClr>
                  </a:solidFill>
                </a:rPr>
                <a:t>Comunicación</a:t>
              </a:r>
              <a:endParaRPr lang="en-US" sz="16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D1B808C-C898-4989-BE64-2C3E0CCF259A}"/>
              </a:ext>
            </a:extLst>
          </p:cNvPr>
          <p:cNvGrpSpPr/>
          <p:nvPr/>
        </p:nvGrpSpPr>
        <p:grpSpPr>
          <a:xfrm>
            <a:off x="6288186" y="4365104"/>
            <a:ext cx="2447777" cy="1814763"/>
            <a:chOff x="623732" y="4365104"/>
            <a:chExt cx="2447777" cy="181476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D8F5B76-1801-410F-86B8-D4C958539CF2}"/>
                </a:ext>
              </a:extLst>
            </p:cNvPr>
            <p:cNvGrpSpPr/>
            <p:nvPr/>
          </p:nvGrpSpPr>
          <p:grpSpPr>
            <a:xfrm>
              <a:off x="623732" y="4681135"/>
              <a:ext cx="2447777" cy="216024"/>
              <a:chOff x="623732" y="4681135"/>
              <a:chExt cx="2447777" cy="216024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BFEF07E1-B5ED-4A97-B449-7D83A2F74594}"/>
                  </a:ext>
                </a:extLst>
              </p:cNvPr>
              <p:cNvSpPr/>
              <p:nvPr/>
            </p:nvSpPr>
            <p:spPr>
              <a:xfrm>
                <a:off x="623732" y="4681135"/>
                <a:ext cx="2447777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6E5FAD6-C6F8-4451-A2DF-7FB29DFDADEE}"/>
                  </a:ext>
                </a:extLst>
              </p:cNvPr>
              <p:cNvSpPr/>
              <p:nvPr/>
            </p:nvSpPr>
            <p:spPr>
              <a:xfrm>
                <a:off x="623732" y="4681135"/>
                <a:ext cx="2088231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89%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EBA0EA6-2E8A-4A31-AB6B-7C5E13E4CD78}"/>
                </a:ext>
              </a:extLst>
            </p:cNvPr>
            <p:cNvGrpSpPr/>
            <p:nvPr/>
          </p:nvGrpSpPr>
          <p:grpSpPr>
            <a:xfrm>
              <a:off x="623732" y="5322490"/>
              <a:ext cx="2447777" cy="216024"/>
              <a:chOff x="623732" y="5322490"/>
              <a:chExt cx="2447777" cy="216024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E7E44FD2-2E20-432D-BCB2-AE8569DBC3CD}"/>
                  </a:ext>
                </a:extLst>
              </p:cNvPr>
              <p:cNvSpPr/>
              <p:nvPr/>
            </p:nvSpPr>
            <p:spPr>
              <a:xfrm>
                <a:off x="623732" y="5322490"/>
                <a:ext cx="2447777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DA25FAB5-7399-46A6-B865-B5E87664620A}"/>
                  </a:ext>
                </a:extLst>
              </p:cNvPr>
              <p:cNvSpPr/>
              <p:nvPr/>
            </p:nvSpPr>
            <p:spPr>
              <a:xfrm>
                <a:off x="623733" y="5322490"/>
                <a:ext cx="1799860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80%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9611919-F8DC-4CEA-87DC-CBE2C05F8377}"/>
                </a:ext>
              </a:extLst>
            </p:cNvPr>
            <p:cNvGrpSpPr/>
            <p:nvPr/>
          </p:nvGrpSpPr>
          <p:grpSpPr>
            <a:xfrm>
              <a:off x="623732" y="5963843"/>
              <a:ext cx="2447777" cy="216024"/>
              <a:chOff x="623732" y="5963843"/>
              <a:chExt cx="2447777" cy="216024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64CF1B1C-23F2-4935-A8D0-006D8C0F86CA}"/>
                  </a:ext>
                </a:extLst>
              </p:cNvPr>
              <p:cNvSpPr/>
              <p:nvPr/>
            </p:nvSpPr>
            <p:spPr>
              <a:xfrm>
                <a:off x="623732" y="5963843"/>
                <a:ext cx="2447777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4AF38C0D-3274-4E3B-A9D5-EBD850FBD853}"/>
                  </a:ext>
                </a:extLst>
              </p:cNvPr>
              <p:cNvSpPr/>
              <p:nvPr/>
            </p:nvSpPr>
            <p:spPr>
              <a:xfrm>
                <a:off x="623732" y="5963843"/>
                <a:ext cx="2375923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99%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CCF1F91-53AC-4F2A-8A07-E715A92559D8}"/>
                </a:ext>
              </a:extLst>
            </p:cNvPr>
            <p:cNvSpPr txBox="1"/>
            <p:nvPr/>
          </p:nvSpPr>
          <p:spPr>
            <a:xfrm>
              <a:off x="623732" y="4365104"/>
              <a:ext cx="1383392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</a:schemeClr>
                  </a:solidFill>
                </a:rPr>
                <a:t>HTML5 &amp; CSS3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4F8F63B-4472-4651-A76E-ED9A13ACB0E5}"/>
                </a:ext>
              </a:extLst>
            </p:cNvPr>
            <p:cNvSpPr txBox="1"/>
            <p:nvPr/>
          </p:nvSpPr>
          <p:spPr>
            <a:xfrm>
              <a:off x="623732" y="5006459"/>
              <a:ext cx="1841145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</a:schemeClr>
                  </a:solidFill>
                </a:rPr>
                <a:t>JavaScript &amp; </a:t>
              </a:r>
              <a:r>
                <a:rPr lang="en-US" dirty="0" err="1">
                  <a:solidFill>
                    <a:schemeClr val="tx1">
                      <a:lumMod val="75000"/>
                    </a:schemeClr>
                  </a:solidFill>
                </a:rPr>
                <a:t>JQuery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7AA52AF-7497-4606-9A46-353231FD1534}"/>
                </a:ext>
              </a:extLst>
            </p:cNvPr>
            <p:cNvSpPr txBox="1"/>
            <p:nvPr/>
          </p:nvSpPr>
          <p:spPr>
            <a:xfrm>
              <a:off x="623732" y="5647814"/>
              <a:ext cx="1684757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</a:schemeClr>
                  </a:solidFill>
                </a:rPr>
                <a:t>Trabajo</a:t>
              </a:r>
              <a:r>
                <a:rPr lang="en-US" dirty="0">
                  <a:solidFill>
                    <a:schemeClr val="tx1">
                      <a:lumMod val="7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</a:schemeClr>
                  </a:solidFill>
                </a:rPr>
                <a:t>en</a:t>
              </a:r>
              <a:r>
                <a:rPr lang="en-US" dirty="0">
                  <a:solidFill>
                    <a:schemeClr val="tx1">
                      <a:lumMod val="7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</a:schemeClr>
                  </a:solidFill>
                </a:rPr>
                <a:t>Equipo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99B4B96-1766-4782-9CF0-AF095487BB20}"/>
              </a:ext>
            </a:extLst>
          </p:cNvPr>
          <p:cNvSpPr/>
          <p:nvPr/>
        </p:nvSpPr>
        <p:spPr>
          <a:xfrm rot="16200000">
            <a:off x="-420306" y="2750854"/>
            <a:ext cx="2447777" cy="3597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cap="all" dirty="0">
                <a:solidFill>
                  <a:schemeClr val="tx1">
                    <a:lumMod val="50000"/>
                  </a:schemeClr>
                </a:solidFill>
              </a:rPr>
              <a:t>CEO/Founder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F3503D2-DE6F-47AB-AA8F-E893473AC8C2}"/>
              </a:ext>
            </a:extLst>
          </p:cNvPr>
          <p:cNvSpPr/>
          <p:nvPr/>
        </p:nvSpPr>
        <p:spPr>
          <a:xfrm rot="16200000">
            <a:off x="2411844" y="2750855"/>
            <a:ext cx="2447777" cy="3597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cap="all" dirty="0">
                <a:solidFill>
                  <a:schemeClr val="tx1">
                    <a:lumMod val="50000"/>
                  </a:schemeClr>
                </a:solidFill>
              </a:rPr>
              <a:t>Project controller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7CEA3F8-828B-4EB7-9E1D-506C561E78CD}"/>
              </a:ext>
            </a:extLst>
          </p:cNvPr>
          <p:cNvSpPr/>
          <p:nvPr/>
        </p:nvSpPr>
        <p:spPr>
          <a:xfrm rot="16200000">
            <a:off x="5256176" y="2745902"/>
            <a:ext cx="2447777" cy="3597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cap="all" dirty="0">
                <a:solidFill>
                  <a:schemeClr val="tx1">
                    <a:lumMod val="50000"/>
                  </a:schemeClr>
                </a:solidFill>
              </a:rPr>
              <a:t>Web Designer</a:t>
            </a:r>
          </a:p>
        </p:txBody>
      </p:sp>
      <p:pic>
        <p:nvPicPr>
          <p:cNvPr id="105" name="Imagen 104">
            <a:extLst>
              <a:ext uri="{FF2B5EF4-FFF2-40B4-BE49-F238E27FC236}">
                <a16:creationId xmlns:a16="http://schemas.microsoft.com/office/drawing/2014/main" id="{C07C06D7-1E01-407D-A16D-5871DEAD0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96" y="1592046"/>
            <a:ext cx="2112441" cy="2134539"/>
          </a:xfrm>
          <a:prstGeom prst="rect">
            <a:avLst/>
          </a:prstGeom>
        </p:spPr>
      </p:pic>
      <p:pic>
        <p:nvPicPr>
          <p:cNvPr id="106" name="Marcador de contenido 6" descr="Imagen que contiene interior, persona, hombre, gabinete&#10;&#10;Descripción generada automáticamente">
            <a:extLst>
              <a:ext uri="{FF2B5EF4-FFF2-40B4-BE49-F238E27FC236}">
                <a16:creationId xmlns:a16="http://schemas.microsoft.com/office/drawing/2014/main" id="{30AC41B8-D636-44B5-BA6B-DF00F7864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82" y="1701863"/>
            <a:ext cx="2088077" cy="1929511"/>
          </a:xfrm>
          <a:prstGeom prst="rect">
            <a:avLst/>
          </a:prstGeom>
        </p:spPr>
      </p:pic>
      <p:grpSp>
        <p:nvGrpSpPr>
          <p:cNvPr id="108" name="Group 36">
            <a:extLst>
              <a:ext uri="{FF2B5EF4-FFF2-40B4-BE49-F238E27FC236}">
                <a16:creationId xmlns:a16="http://schemas.microsoft.com/office/drawing/2014/main" id="{4A44045A-9CCA-428D-B144-8EC8D4A243F7}"/>
              </a:ext>
            </a:extLst>
          </p:cNvPr>
          <p:cNvGrpSpPr/>
          <p:nvPr/>
        </p:nvGrpSpPr>
        <p:grpSpPr>
          <a:xfrm>
            <a:off x="9217041" y="1700952"/>
            <a:ext cx="2830328" cy="856498"/>
            <a:chOff x="623732" y="4940817"/>
            <a:chExt cx="3938360" cy="751564"/>
          </a:xfrm>
        </p:grpSpPr>
        <p:sp>
          <p:nvSpPr>
            <p:cNvPr id="109" name="Freeform: Shape 20">
              <a:extLst>
                <a:ext uri="{FF2B5EF4-FFF2-40B4-BE49-F238E27FC236}">
                  <a16:creationId xmlns:a16="http://schemas.microsoft.com/office/drawing/2014/main" id="{69140287-A7C5-4D3D-9EBE-654B4EAC5317}"/>
                </a:ext>
              </a:extLst>
            </p:cNvPr>
            <p:cNvSpPr/>
            <p:nvPr/>
          </p:nvSpPr>
          <p:spPr>
            <a:xfrm>
              <a:off x="623732" y="5416580"/>
              <a:ext cx="354755" cy="275801"/>
            </a:xfrm>
            <a:custGeom>
              <a:avLst/>
              <a:gdLst/>
              <a:ahLst/>
              <a:cxnLst/>
              <a:rect l="l" t="t" r="r" b="b"/>
              <a:pathLst>
                <a:path w="632497" h="491729">
                  <a:moveTo>
                    <a:pt x="228304" y="0"/>
                  </a:moveTo>
                  <a:cubicBezTo>
                    <a:pt x="275135" y="0"/>
                    <a:pt x="317576" y="9879"/>
                    <a:pt x="355626" y="29636"/>
                  </a:cubicBezTo>
                  <a:cubicBezTo>
                    <a:pt x="393676" y="49393"/>
                    <a:pt x="421482" y="75369"/>
                    <a:pt x="439044" y="107566"/>
                  </a:cubicBezTo>
                  <a:cubicBezTo>
                    <a:pt x="474899" y="111956"/>
                    <a:pt x="507645" y="122384"/>
                    <a:pt x="537280" y="138848"/>
                  </a:cubicBezTo>
                  <a:cubicBezTo>
                    <a:pt x="566915" y="155312"/>
                    <a:pt x="590148" y="175983"/>
                    <a:pt x="606978" y="200863"/>
                  </a:cubicBezTo>
                  <a:cubicBezTo>
                    <a:pt x="623808" y="225742"/>
                    <a:pt x="632223" y="252450"/>
                    <a:pt x="632223" y="280988"/>
                  </a:cubicBezTo>
                  <a:cubicBezTo>
                    <a:pt x="632223" y="321234"/>
                    <a:pt x="616125" y="357089"/>
                    <a:pt x="583928" y="388554"/>
                  </a:cubicBezTo>
                  <a:cubicBezTo>
                    <a:pt x="591246" y="402457"/>
                    <a:pt x="600026" y="416725"/>
                    <a:pt x="610271" y="431360"/>
                  </a:cubicBezTo>
                  <a:cubicBezTo>
                    <a:pt x="618320" y="441605"/>
                    <a:pt x="623442" y="447458"/>
                    <a:pt x="625637" y="448922"/>
                  </a:cubicBezTo>
                  <a:cubicBezTo>
                    <a:pt x="629296" y="452581"/>
                    <a:pt x="631491" y="456971"/>
                    <a:pt x="632223" y="462093"/>
                  </a:cubicBezTo>
                  <a:cubicBezTo>
                    <a:pt x="632955" y="467215"/>
                    <a:pt x="632223" y="471972"/>
                    <a:pt x="630028" y="476362"/>
                  </a:cubicBezTo>
                  <a:cubicBezTo>
                    <a:pt x="627833" y="480753"/>
                    <a:pt x="624723" y="484411"/>
                    <a:pt x="620698" y="487338"/>
                  </a:cubicBezTo>
                  <a:cubicBezTo>
                    <a:pt x="616673" y="490265"/>
                    <a:pt x="612100" y="491729"/>
                    <a:pt x="606978" y="491729"/>
                  </a:cubicBezTo>
                  <a:cubicBezTo>
                    <a:pt x="559415" y="491729"/>
                    <a:pt x="513681" y="477460"/>
                    <a:pt x="469777" y="448922"/>
                  </a:cubicBezTo>
                  <a:cubicBezTo>
                    <a:pt x="447825" y="454044"/>
                    <a:pt x="425873" y="456605"/>
                    <a:pt x="403921" y="456605"/>
                  </a:cubicBezTo>
                  <a:cubicBezTo>
                    <a:pt x="357089" y="456605"/>
                    <a:pt x="314831" y="446727"/>
                    <a:pt x="277147" y="426970"/>
                  </a:cubicBezTo>
                  <a:cubicBezTo>
                    <a:pt x="239462" y="407213"/>
                    <a:pt x="211839" y="381236"/>
                    <a:pt x="194278" y="349040"/>
                  </a:cubicBezTo>
                  <a:cubicBezTo>
                    <a:pt x="183302" y="347576"/>
                    <a:pt x="172691" y="345747"/>
                    <a:pt x="162447" y="343552"/>
                  </a:cubicBezTo>
                  <a:cubicBezTo>
                    <a:pt x="119274" y="372089"/>
                    <a:pt x="73541" y="386358"/>
                    <a:pt x="25246" y="386358"/>
                  </a:cubicBezTo>
                  <a:cubicBezTo>
                    <a:pt x="20124" y="386358"/>
                    <a:pt x="15551" y="384895"/>
                    <a:pt x="11526" y="381968"/>
                  </a:cubicBezTo>
                  <a:cubicBezTo>
                    <a:pt x="7501" y="379041"/>
                    <a:pt x="4392" y="375382"/>
                    <a:pt x="2196" y="370992"/>
                  </a:cubicBezTo>
                  <a:cubicBezTo>
                    <a:pt x="1" y="366601"/>
                    <a:pt x="-548" y="361845"/>
                    <a:pt x="550" y="356723"/>
                  </a:cubicBezTo>
                  <a:cubicBezTo>
                    <a:pt x="1648" y="351601"/>
                    <a:pt x="3843" y="347393"/>
                    <a:pt x="7136" y="344100"/>
                  </a:cubicBezTo>
                  <a:cubicBezTo>
                    <a:pt x="10428" y="340808"/>
                    <a:pt x="15368" y="334771"/>
                    <a:pt x="21953" y="325990"/>
                  </a:cubicBezTo>
                  <a:cubicBezTo>
                    <a:pt x="32197" y="311355"/>
                    <a:pt x="40978" y="297086"/>
                    <a:pt x="48296" y="283183"/>
                  </a:cubicBezTo>
                  <a:cubicBezTo>
                    <a:pt x="16099" y="251718"/>
                    <a:pt x="1" y="215863"/>
                    <a:pt x="1" y="175618"/>
                  </a:cubicBezTo>
                  <a:cubicBezTo>
                    <a:pt x="1" y="144153"/>
                    <a:pt x="10245" y="114883"/>
                    <a:pt x="30734" y="87809"/>
                  </a:cubicBezTo>
                  <a:cubicBezTo>
                    <a:pt x="51223" y="60735"/>
                    <a:pt x="78846" y="39331"/>
                    <a:pt x="113604" y="23599"/>
                  </a:cubicBezTo>
                  <a:cubicBezTo>
                    <a:pt x="148361" y="7867"/>
                    <a:pt x="186594" y="0"/>
                    <a:pt x="228304" y="0"/>
                  </a:cubicBezTo>
                  <a:close/>
                  <a:moveTo>
                    <a:pt x="228304" y="52686"/>
                  </a:moveTo>
                  <a:cubicBezTo>
                    <a:pt x="196839" y="52686"/>
                    <a:pt x="167752" y="58357"/>
                    <a:pt x="141044" y="69699"/>
                  </a:cubicBezTo>
                  <a:cubicBezTo>
                    <a:pt x="114335" y="81040"/>
                    <a:pt x="92932" y="96041"/>
                    <a:pt x="76834" y="114700"/>
                  </a:cubicBezTo>
                  <a:cubicBezTo>
                    <a:pt x="60735" y="133360"/>
                    <a:pt x="52686" y="153665"/>
                    <a:pt x="52686" y="175618"/>
                  </a:cubicBezTo>
                  <a:cubicBezTo>
                    <a:pt x="52686" y="201228"/>
                    <a:pt x="63662" y="224644"/>
                    <a:pt x="85615" y="245865"/>
                  </a:cubicBezTo>
                  <a:lnTo>
                    <a:pt x="113055" y="272207"/>
                  </a:lnTo>
                  <a:lnTo>
                    <a:pt x="95493" y="307331"/>
                  </a:lnTo>
                  <a:lnTo>
                    <a:pt x="86712" y="322697"/>
                  </a:lnTo>
                  <a:cubicBezTo>
                    <a:pt x="102810" y="317575"/>
                    <a:pt x="118543" y="309892"/>
                    <a:pt x="133909" y="299647"/>
                  </a:cubicBezTo>
                  <a:lnTo>
                    <a:pt x="152569" y="287574"/>
                  </a:lnTo>
                  <a:lnTo>
                    <a:pt x="174521" y="291964"/>
                  </a:lnTo>
                  <a:cubicBezTo>
                    <a:pt x="192082" y="296355"/>
                    <a:pt x="210010" y="298550"/>
                    <a:pt x="228304" y="298550"/>
                  </a:cubicBezTo>
                  <a:cubicBezTo>
                    <a:pt x="259768" y="298550"/>
                    <a:pt x="288855" y="292879"/>
                    <a:pt x="315563" y="281537"/>
                  </a:cubicBezTo>
                  <a:cubicBezTo>
                    <a:pt x="342272" y="270195"/>
                    <a:pt x="363675" y="255194"/>
                    <a:pt x="379773" y="236535"/>
                  </a:cubicBezTo>
                  <a:cubicBezTo>
                    <a:pt x="395871" y="217876"/>
                    <a:pt x="403921" y="197570"/>
                    <a:pt x="403921" y="175618"/>
                  </a:cubicBezTo>
                  <a:cubicBezTo>
                    <a:pt x="403921" y="153665"/>
                    <a:pt x="395871" y="133360"/>
                    <a:pt x="379773" y="114700"/>
                  </a:cubicBezTo>
                  <a:cubicBezTo>
                    <a:pt x="363675" y="96041"/>
                    <a:pt x="342272" y="81040"/>
                    <a:pt x="315563" y="69699"/>
                  </a:cubicBezTo>
                  <a:cubicBezTo>
                    <a:pt x="288855" y="58357"/>
                    <a:pt x="259768" y="52686"/>
                    <a:pt x="228304" y="52686"/>
                  </a:cubicBezTo>
                  <a:close/>
                  <a:moveTo>
                    <a:pt x="455508" y="164642"/>
                  </a:moveTo>
                  <a:lnTo>
                    <a:pt x="456606" y="175618"/>
                  </a:lnTo>
                  <a:cubicBezTo>
                    <a:pt x="456606" y="204887"/>
                    <a:pt x="448008" y="231961"/>
                    <a:pt x="430812" y="256841"/>
                  </a:cubicBezTo>
                  <a:cubicBezTo>
                    <a:pt x="413616" y="281720"/>
                    <a:pt x="390017" y="302391"/>
                    <a:pt x="360016" y="318855"/>
                  </a:cubicBezTo>
                  <a:cubicBezTo>
                    <a:pt x="330015" y="335320"/>
                    <a:pt x="296721" y="345381"/>
                    <a:pt x="260134" y="349040"/>
                  </a:cubicBezTo>
                  <a:cubicBezTo>
                    <a:pt x="276232" y="365870"/>
                    <a:pt x="296904" y="379224"/>
                    <a:pt x="322149" y="389102"/>
                  </a:cubicBezTo>
                  <a:cubicBezTo>
                    <a:pt x="347394" y="398981"/>
                    <a:pt x="374651" y="403920"/>
                    <a:pt x="403921" y="403920"/>
                  </a:cubicBezTo>
                  <a:cubicBezTo>
                    <a:pt x="422214" y="403920"/>
                    <a:pt x="440142" y="401725"/>
                    <a:pt x="457703" y="397334"/>
                  </a:cubicBezTo>
                  <a:lnTo>
                    <a:pt x="479656" y="392944"/>
                  </a:lnTo>
                  <a:lnTo>
                    <a:pt x="498315" y="405018"/>
                  </a:lnTo>
                  <a:cubicBezTo>
                    <a:pt x="513681" y="415262"/>
                    <a:pt x="529414" y="422945"/>
                    <a:pt x="545512" y="428067"/>
                  </a:cubicBezTo>
                  <a:lnTo>
                    <a:pt x="536731" y="411603"/>
                  </a:lnTo>
                  <a:lnTo>
                    <a:pt x="520267" y="377577"/>
                  </a:lnTo>
                  <a:lnTo>
                    <a:pt x="546610" y="351235"/>
                  </a:lnTo>
                  <a:cubicBezTo>
                    <a:pt x="568562" y="330015"/>
                    <a:pt x="579538" y="306416"/>
                    <a:pt x="579538" y="280439"/>
                  </a:cubicBezTo>
                  <a:cubicBezTo>
                    <a:pt x="579538" y="254462"/>
                    <a:pt x="567830" y="230681"/>
                    <a:pt x="544414" y="209095"/>
                  </a:cubicBezTo>
                  <a:cubicBezTo>
                    <a:pt x="520999" y="187508"/>
                    <a:pt x="491363" y="172691"/>
                    <a:pt x="455508" y="16464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22">
              <a:extLst>
                <a:ext uri="{FF2B5EF4-FFF2-40B4-BE49-F238E27FC236}">
                  <a16:creationId xmlns:a16="http://schemas.microsoft.com/office/drawing/2014/main" id="{ECF86E09-2FA5-4BCB-A5B9-610CE73DF40B}"/>
                </a:ext>
              </a:extLst>
            </p:cNvPr>
            <p:cNvSpPr/>
            <p:nvPr/>
          </p:nvSpPr>
          <p:spPr>
            <a:xfrm>
              <a:off x="623886" y="4940817"/>
              <a:ext cx="354601" cy="315200"/>
            </a:xfrm>
            <a:custGeom>
              <a:avLst/>
              <a:gdLst>
                <a:gd name="connsiteX0" fmla="*/ 441238 w 632222"/>
                <a:gd name="connsiteY0" fmla="*/ 127322 h 561974"/>
                <a:gd name="connsiteX1" fmla="*/ 237083 w 632222"/>
                <a:gd name="connsiteY1" fmla="*/ 331478 h 561974"/>
                <a:gd name="connsiteX2" fmla="*/ 229400 w 632222"/>
                <a:gd name="connsiteY2" fmla="*/ 402822 h 561974"/>
                <a:gd name="connsiteX3" fmla="*/ 300745 w 632222"/>
                <a:gd name="connsiteY3" fmla="*/ 395139 h 561974"/>
                <a:gd name="connsiteX4" fmla="*/ 504900 w 632222"/>
                <a:gd name="connsiteY4" fmla="*/ 190984 h 561974"/>
                <a:gd name="connsiteX5" fmla="*/ 52685 w 632222"/>
                <a:gd name="connsiteY5" fmla="*/ 70246 h 561974"/>
                <a:gd name="connsiteX6" fmla="*/ 353430 w 632222"/>
                <a:gd name="connsiteY6" fmla="*/ 70246 h 561974"/>
                <a:gd name="connsiteX7" fmla="*/ 361113 w 632222"/>
                <a:gd name="connsiteY7" fmla="*/ 75734 h 561974"/>
                <a:gd name="connsiteX8" fmla="*/ 358918 w 632222"/>
                <a:gd name="connsiteY8" fmla="*/ 85612 h 561974"/>
                <a:gd name="connsiteX9" fmla="*/ 323794 w 632222"/>
                <a:gd name="connsiteY9" fmla="*/ 120736 h 561974"/>
                <a:gd name="connsiteX10" fmla="*/ 318306 w 632222"/>
                <a:gd name="connsiteY10" fmla="*/ 122931 h 561974"/>
                <a:gd name="connsiteX11" fmla="*/ 52685 w 632222"/>
                <a:gd name="connsiteY11" fmla="*/ 122931 h 561974"/>
                <a:gd name="connsiteX12" fmla="*/ 52685 w 632222"/>
                <a:gd name="connsiteY12" fmla="*/ 509289 h 561974"/>
                <a:gd name="connsiteX13" fmla="*/ 439043 w 632222"/>
                <a:gd name="connsiteY13" fmla="*/ 509289 h 561974"/>
                <a:gd name="connsiteX14" fmla="*/ 439043 w 632222"/>
                <a:gd name="connsiteY14" fmla="*/ 384162 h 561974"/>
                <a:gd name="connsiteX15" fmla="*/ 441238 w 632222"/>
                <a:gd name="connsiteY15" fmla="*/ 378674 h 561974"/>
                <a:gd name="connsiteX16" fmla="*/ 476362 w 632222"/>
                <a:gd name="connsiteY16" fmla="*/ 343550 h 561974"/>
                <a:gd name="connsiteX17" fmla="*/ 486240 w 632222"/>
                <a:gd name="connsiteY17" fmla="*/ 341355 h 561974"/>
                <a:gd name="connsiteX18" fmla="*/ 491728 w 632222"/>
                <a:gd name="connsiteY18" fmla="*/ 350136 h 561974"/>
                <a:gd name="connsiteX19" fmla="*/ 491728 w 632222"/>
                <a:gd name="connsiteY19" fmla="*/ 509289 h 561974"/>
                <a:gd name="connsiteX20" fmla="*/ 476362 w 632222"/>
                <a:gd name="connsiteY20" fmla="*/ 546608 h 561974"/>
                <a:gd name="connsiteX21" fmla="*/ 439043 w 632222"/>
                <a:gd name="connsiteY21" fmla="*/ 561974 h 561974"/>
                <a:gd name="connsiteX22" fmla="*/ 52685 w 632222"/>
                <a:gd name="connsiteY22" fmla="*/ 561974 h 561974"/>
                <a:gd name="connsiteX23" fmla="*/ 15367 w 632222"/>
                <a:gd name="connsiteY23" fmla="*/ 546608 h 561974"/>
                <a:gd name="connsiteX24" fmla="*/ 0 w 632222"/>
                <a:gd name="connsiteY24" fmla="*/ 509289 h 561974"/>
                <a:gd name="connsiteX25" fmla="*/ 0 w 632222"/>
                <a:gd name="connsiteY25" fmla="*/ 122931 h 561974"/>
                <a:gd name="connsiteX26" fmla="*/ 15367 w 632222"/>
                <a:gd name="connsiteY26" fmla="*/ 85612 h 561974"/>
                <a:gd name="connsiteX27" fmla="*/ 52685 w 632222"/>
                <a:gd name="connsiteY27" fmla="*/ 70246 h 561974"/>
                <a:gd name="connsiteX28" fmla="*/ 520815 w 632222"/>
                <a:gd name="connsiteY28" fmla="*/ 52685 h 561974"/>
                <a:gd name="connsiteX29" fmla="*/ 512583 w 632222"/>
                <a:gd name="connsiteY29" fmla="*/ 55978 h 561974"/>
                <a:gd name="connsiteX30" fmla="*/ 478557 w 632222"/>
                <a:gd name="connsiteY30" fmla="*/ 90004 h 561974"/>
                <a:gd name="connsiteX31" fmla="*/ 542218 w 632222"/>
                <a:gd name="connsiteY31" fmla="*/ 153665 h 561974"/>
                <a:gd name="connsiteX32" fmla="*/ 576244 w 632222"/>
                <a:gd name="connsiteY32" fmla="*/ 119639 h 561974"/>
                <a:gd name="connsiteX33" fmla="*/ 579537 w 632222"/>
                <a:gd name="connsiteY33" fmla="*/ 111407 h 561974"/>
                <a:gd name="connsiteX34" fmla="*/ 576244 w 632222"/>
                <a:gd name="connsiteY34" fmla="*/ 103175 h 561974"/>
                <a:gd name="connsiteX35" fmla="*/ 529047 w 632222"/>
                <a:gd name="connsiteY35" fmla="*/ 55978 h 561974"/>
                <a:gd name="connsiteX36" fmla="*/ 520815 w 632222"/>
                <a:gd name="connsiteY36" fmla="*/ 52685 h 561974"/>
                <a:gd name="connsiteX37" fmla="*/ 520815 w 632222"/>
                <a:gd name="connsiteY37" fmla="*/ 0 h 561974"/>
                <a:gd name="connsiteX38" fmla="*/ 566366 w 632222"/>
                <a:gd name="connsiteY38" fmla="*/ 18659 h 561974"/>
                <a:gd name="connsiteX39" fmla="*/ 613563 w 632222"/>
                <a:gd name="connsiteY39" fmla="*/ 65856 h 561974"/>
                <a:gd name="connsiteX40" fmla="*/ 632222 w 632222"/>
                <a:gd name="connsiteY40" fmla="*/ 111407 h 561974"/>
                <a:gd name="connsiteX41" fmla="*/ 613563 w 632222"/>
                <a:gd name="connsiteY41" fmla="*/ 156958 h 561974"/>
                <a:gd name="connsiteX42" fmla="*/ 324892 w 632222"/>
                <a:gd name="connsiteY42" fmla="*/ 445629 h 561974"/>
                <a:gd name="connsiteX43" fmla="*/ 226107 w 632222"/>
                <a:gd name="connsiteY43" fmla="*/ 456605 h 561974"/>
                <a:gd name="connsiteX44" fmla="*/ 188789 w 632222"/>
                <a:gd name="connsiteY44" fmla="*/ 443433 h 561974"/>
                <a:gd name="connsiteX45" fmla="*/ 175617 w 632222"/>
                <a:gd name="connsiteY45" fmla="*/ 406115 h 561974"/>
                <a:gd name="connsiteX46" fmla="*/ 186593 w 632222"/>
                <a:gd name="connsiteY46" fmla="*/ 307330 h 561974"/>
                <a:gd name="connsiteX47" fmla="*/ 475264 w 632222"/>
                <a:gd name="connsiteY47" fmla="*/ 18659 h 561974"/>
                <a:gd name="connsiteX48" fmla="*/ 520815 w 632222"/>
                <a:gd name="connsiteY48" fmla="*/ 0 h 5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32222" h="561974">
                  <a:moveTo>
                    <a:pt x="441238" y="127322"/>
                  </a:moveTo>
                  <a:lnTo>
                    <a:pt x="237083" y="331478"/>
                  </a:lnTo>
                  <a:lnTo>
                    <a:pt x="229400" y="402822"/>
                  </a:lnTo>
                  <a:lnTo>
                    <a:pt x="300745" y="395139"/>
                  </a:lnTo>
                  <a:lnTo>
                    <a:pt x="504900" y="190984"/>
                  </a:lnTo>
                  <a:close/>
                  <a:moveTo>
                    <a:pt x="52685" y="70246"/>
                  </a:moveTo>
                  <a:lnTo>
                    <a:pt x="353430" y="70246"/>
                  </a:lnTo>
                  <a:cubicBezTo>
                    <a:pt x="357089" y="70246"/>
                    <a:pt x="359649" y="72075"/>
                    <a:pt x="361113" y="75734"/>
                  </a:cubicBezTo>
                  <a:cubicBezTo>
                    <a:pt x="362577" y="79393"/>
                    <a:pt x="361845" y="82685"/>
                    <a:pt x="358918" y="85612"/>
                  </a:cubicBezTo>
                  <a:lnTo>
                    <a:pt x="323794" y="120736"/>
                  </a:lnTo>
                  <a:cubicBezTo>
                    <a:pt x="322331" y="122199"/>
                    <a:pt x="320502" y="122931"/>
                    <a:pt x="318306" y="122931"/>
                  </a:cubicBezTo>
                  <a:lnTo>
                    <a:pt x="52685" y="122931"/>
                  </a:lnTo>
                  <a:lnTo>
                    <a:pt x="52685" y="509289"/>
                  </a:lnTo>
                  <a:lnTo>
                    <a:pt x="439043" y="509289"/>
                  </a:lnTo>
                  <a:lnTo>
                    <a:pt x="439043" y="384162"/>
                  </a:lnTo>
                  <a:cubicBezTo>
                    <a:pt x="439043" y="381966"/>
                    <a:pt x="439775" y="380137"/>
                    <a:pt x="441238" y="378674"/>
                  </a:cubicBezTo>
                  <a:lnTo>
                    <a:pt x="476362" y="343550"/>
                  </a:lnTo>
                  <a:cubicBezTo>
                    <a:pt x="479289" y="340623"/>
                    <a:pt x="482581" y="339892"/>
                    <a:pt x="486240" y="341355"/>
                  </a:cubicBezTo>
                  <a:cubicBezTo>
                    <a:pt x="489899" y="342818"/>
                    <a:pt x="491728" y="345745"/>
                    <a:pt x="491728" y="350136"/>
                  </a:cubicBezTo>
                  <a:lnTo>
                    <a:pt x="491728" y="509289"/>
                  </a:lnTo>
                  <a:cubicBezTo>
                    <a:pt x="491728" y="523924"/>
                    <a:pt x="486606" y="536363"/>
                    <a:pt x="476362" y="546608"/>
                  </a:cubicBezTo>
                  <a:cubicBezTo>
                    <a:pt x="466117" y="556852"/>
                    <a:pt x="453678" y="561974"/>
                    <a:pt x="439043" y="561974"/>
                  </a:cubicBezTo>
                  <a:lnTo>
                    <a:pt x="52685" y="561974"/>
                  </a:lnTo>
                  <a:cubicBezTo>
                    <a:pt x="38050" y="561974"/>
                    <a:pt x="25611" y="556852"/>
                    <a:pt x="15367" y="546608"/>
                  </a:cubicBezTo>
                  <a:cubicBezTo>
                    <a:pt x="5122" y="536363"/>
                    <a:pt x="0" y="523924"/>
                    <a:pt x="0" y="509289"/>
                  </a:cubicBezTo>
                  <a:lnTo>
                    <a:pt x="0" y="122931"/>
                  </a:lnTo>
                  <a:cubicBezTo>
                    <a:pt x="0" y="108296"/>
                    <a:pt x="5122" y="95857"/>
                    <a:pt x="15367" y="85612"/>
                  </a:cubicBezTo>
                  <a:cubicBezTo>
                    <a:pt x="25611" y="75368"/>
                    <a:pt x="38050" y="70246"/>
                    <a:pt x="52685" y="70246"/>
                  </a:cubicBezTo>
                  <a:close/>
                  <a:moveTo>
                    <a:pt x="520815" y="52685"/>
                  </a:moveTo>
                  <a:cubicBezTo>
                    <a:pt x="517522" y="52685"/>
                    <a:pt x="514778" y="53783"/>
                    <a:pt x="512583" y="55978"/>
                  </a:cubicBezTo>
                  <a:lnTo>
                    <a:pt x="478557" y="90004"/>
                  </a:lnTo>
                  <a:lnTo>
                    <a:pt x="542218" y="153665"/>
                  </a:lnTo>
                  <a:lnTo>
                    <a:pt x="576244" y="119639"/>
                  </a:lnTo>
                  <a:cubicBezTo>
                    <a:pt x="578439" y="117444"/>
                    <a:pt x="579537" y="114700"/>
                    <a:pt x="579537" y="111407"/>
                  </a:cubicBezTo>
                  <a:cubicBezTo>
                    <a:pt x="579537" y="108114"/>
                    <a:pt x="578439" y="105370"/>
                    <a:pt x="576244" y="103175"/>
                  </a:cubicBezTo>
                  <a:lnTo>
                    <a:pt x="529047" y="55978"/>
                  </a:lnTo>
                  <a:cubicBezTo>
                    <a:pt x="526852" y="53783"/>
                    <a:pt x="524108" y="52685"/>
                    <a:pt x="520815" y="52685"/>
                  </a:cubicBezTo>
                  <a:close/>
                  <a:moveTo>
                    <a:pt x="520815" y="0"/>
                  </a:moveTo>
                  <a:cubicBezTo>
                    <a:pt x="538743" y="0"/>
                    <a:pt x="553926" y="6220"/>
                    <a:pt x="566366" y="18659"/>
                  </a:cubicBezTo>
                  <a:lnTo>
                    <a:pt x="613563" y="65856"/>
                  </a:lnTo>
                  <a:cubicBezTo>
                    <a:pt x="626002" y="78296"/>
                    <a:pt x="632222" y="93480"/>
                    <a:pt x="632222" y="111407"/>
                  </a:cubicBezTo>
                  <a:cubicBezTo>
                    <a:pt x="632222" y="129335"/>
                    <a:pt x="626002" y="144518"/>
                    <a:pt x="613563" y="156958"/>
                  </a:cubicBezTo>
                  <a:lnTo>
                    <a:pt x="324892" y="445629"/>
                  </a:lnTo>
                  <a:lnTo>
                    <a:pt x="226107" y="456605"/>
                  </a:lnTo>
                  <a:cubicBezTo>
                    <a:pt x="211472" y="458068"/>
                    <a:pt x="199033" y="453678"/>
                    <a:pt x="188789" y="443433"/>
                  </a:cubicBezTo>
                  <a:cubicBezTo>
                    <a:pt x="178544" y="433189"/>
                    <a:pt x="174154" y="420750"/>
                    <a:pt x="175617" y="406115"/>
                  </a:cubicBezTo>
                  <a:lnTo>
                    <a:pt x="186593" y="307330"/>
                  </a:lnTo>
                  <a:lnTo>
                    <a:pt x="475264" y="18659"/>
                  </a:lnTo>
                  <a:cubicBezTo>
                    <a:pt x="487704" y="6220"/>
                    <a:pt x="502887" y="0"/>
                    <a:pt x="520815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34">
              <a:extLst>
                <a:ext uri="{FF2B5EF4-FFF2-40B4-BE49-F238E27FC236}">
                  <a16:creationId xmlns:a16="http://schemas.microsoft.com/office/drawing/2014/main" id="{F3F2F759-F745-4FEF-8537-80676CF46745}"/>
                </a:ext>
              </a:extLst>
            </p:cNvPr>
            <p:cNvSpPr txBox="1"/>
            <p:nvPr/>
          </p:nvSpPr>
          <p:spPr>
            <a:xfrm>
              <a:off x="1128375" y="4948240"/>
              <a:ext cx="3433717" cy="270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6">
                      <a:lumMod val="50000"/>
                    </a:schemeClr>
                  </a:solidFill>
                </a:rPr>
                <a:t>christiansand91@outlook.com</a:t>
              </a:r>
            </a:p>
          </p:txBody>
        </p:sp>
        <p:sp>
          <p:nvSpPr>
            <p:cNvPr id="112" name="TextBox 35">
              <a:extLst>
                <a:ext uri="{FF2B5EF4-FFF2-40B4-BE49-F238E27FC236}">
                  <a16:creationId xmlns:a16="http://schemas.microsoft.com/office/drawing/2014/main" id="{0122D7CC-7583-424F-A045-2DAAD6D14A25}"/>
                </a:ext>
              </a:extLst>
            </p:cNvPr>
            <p:cNvSpPr txBox="1"/>
            <p:nvPr/>
          </p:nvSpPr>
          <p:spPr>
            <a:xfrm>
              <a:off x="1128374" y="5406148"/>
              <a:ext cx="1401236" cy="270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6">
                      <a:lumMod val="50000"/>
                    </a:schemeClr>
                  </a:solidFill>
                </a:rPr>
                <a:t>643862873</a:t>
              </a:r>
            </a:p>
          </p:txBody>
        </p:sp>
      </p:grpSp>
      <p:grpSp>
        <p:nvGrpSpPr>
          <p:cNvPr id="113" name="Group 36">
            <a:extLst>
              <a:ext uri="{FF2B5EF4-FFF2-40B4-BE49-F238E27FC236}">
                <a16:creationId xmlns:a16="http://schemas.microsoft.com/office/drawing/2014/main" id="{890E5AB0-BC26-419D-B1E8-2343C2397E68}"/>
              </a:ext>
            </a:extLst>
          </p:cNvPr>
          <p:cNvGrpSpPr/>
          <p:nvPr/>
        </p:nvGrpSpPr>
        <p:grpSpPr>
          <a:xfrm>
            <a:off x="9243725" y="2881553"/>
            <a:ext cx="3026279" cy="856498"/>
            <a:chOff x="623732" y="4940817"/>
            <a:chExt cx="4211022" cy="751564"/>
          </a:xfrm>
        </p:grpSpPr>
        <p:sp>
          <p:nvSpPr>
            <p:cNvPr id="114" name="Freeform: Shape 20">
              <a:extLst>
                <a:ext uri="{FF2B5EF4-FFF2-40B4-BE49-F238E27FC236}">
                  <a16:creationId xmlns:a16="http://schemas.microsoft.com/office/drawing/2014/main" id="{E9E2BBF0-A683-4564-8D60-2B0DAC58312B}"/>
                </a:ext>
              </a:extLst>
            </p:cNvPr>
            <p:cNvSpPr/>
            <p:nvPr/>
          </p:nvSpPr>
          <p:spPr>
            <a:xfrm>
              <a:off x="623732" y="5416580"/>
              <a:ext cx="354755" cy="275801"/>
            </a:xfrm>
            <a:custGeom>
              <a:avLst/>
              <a:gdLst/>
              <a:ahLst/>
              <a:cxnLst/>
              <a:rect l="l" t="t" r="r" b="b"/>
              <a:pathLst>
                <a:path w="632497" h="491729">
                  <a:moveTo>
                    <a:pt x="228304" y="0"/>
                  </a:moveTo>
                  <a:cubicBezTo>
                    <a:pt x="275135" y="0"/>
                    <a:pt x="317576" y="9879"/>
                    <a:pt x="355626" y="29636"/>
                  </a:cubicBezTo>
                  <a:cubicBezTo>
                    <a:pt x="393676" y="49393"/>
                    <a:pt x="421482" y="75369"/>
                    <a:pt x="439044" y="107566"/>
                  </a:cubicBezTo>
                  <a:cubicBezTo>
                    <a:pt x="474899" y="111956"/>
                    <a:pt x="507645" y="122384"/>
                    <a:pt x="537280" y="138848"/>
                  </a:cubicBezTo>
                  <a:cubicBezTo>
                    <a:pt x="566915" y="155312"/>
                    <a:pt x="590148" y="175983"/>
                    <a:pt x="606978" y="200863"/>
                  </a:cubicBezTo>
                  <a:cubicBezTo>
                    <a:pt x="623808" y="225742"/>
                    <a:pt x="632223" y="252450"/>
                    <a:pt x="632223" y="280988"/>
                  </a:cubicBezTo>
                  <a:cubicBezTo>
                    <a:pt x="632223" y="321234"/>
                    <a:pt x="616125" y="357089"/>
                    <a:pt x="583928" y="388554"/>
                  </a:cubicBezTo>
                  <a:cubicBezTo>
                    <a:pt x="591246" y="402457"/>
                    <a:pt x="600026" y="416725"/>
                    <a:pt x="610271" y="431360"/>
                  </a:cubicBezTo>
                  <a:cubicBezTo>
                    <a:pt x="618320" y="441605"/>
                    <a:pt x="623442" y="447458"/>
                    <a:pt x="625637" y="448922"/>
                  </a:cubicBezTo>
                  <a:cubicBezTo>
                    <a:pt x="629296" y="452581"/>
                    <a:pt x="631491" y="456971"/>
                    <a:pt x="632223" y="462093"/>
                  </a:cubicBezTo>
                  <a:cubicBezTo>
                    <a:pt x="632955" y="467215"/>
                    <a:pt x="632223" y="471972"/>
                    <a:pt x="630028" y="476362"/>
                  </a:cubicBezTo>
                  <a:cubicBezTo>
                    <a:pt x="627833" y="480753"/>
                    <a:pt x="624723" y="484411"/>
                    <a:pt x="620698" y="487338"/>
                  </a:cubicBezTo>
                  <a:cubicBezTo>
                    <a:pt x="616673" y="490265"/>
                    <a:pt x="612100" y="491729"/>
                    <a:pt x="606978" y="491729"/>
                  </a:cubicBezTo>
                  <a:cubicBezTo>
                    <a:pt x="559415" y="491729"/>
                    <a:pt x="513681" y="477460"/>
                    <a:pt x="469777" y="448922"/>
                  </a:cubicBezTo>
                  <a:cubicBezTo>
                    <a:pt x="447825" y="454044"/>
                    <a:pt x="425873" y="456605"/>
                    <a:pt x="403921" y="456605"/>
                  </a:cubicBezTo>
                  <a:cubicBezTo>
                    <a:pt x="357089" y="456605"/>
                    <a:pt x="314831" y="446727"/>
                    <a:pt x="277147" y="426970"/>
                  </a:cubicBezTo>
                  <a:cubicBezTo>
                    <a:pt x="239462" y="407213"/>
                    <a:pt x="211839" y="381236"/>
                    <a:pt x="194278" y="349040"/>
                  </a:cubicBezTo>
                  <a:cubicBezTo>
                    <a:pt x="183302" y="347576"/>
                    <a:pt x="172691" y="345747"/>
                    <a:pt x="162447" y="343552"/>
                  </a:cubicBezTo>
                  <a:cubicBezTo>
                    <a:pt x="119274" y="372089"/>
                    <a:pt x="73541" y="386358"/>
                    <a:pt x="25246" y="386358"/>
                  </a:cubicBezTo>
                  <a:cubicBezTo>
                    <a:pt x="20124" y="386358"/>
                    <a:pt x="15551" y="384895"/>
                    <a:pt x="11526" y="381968"/>
                  </a:cubicBezTo>
                  <a:cubicBezTo>
                    <a:pt x="7501" y="379041"/>
                    <a:pt x="4392" y="375382"/>
                    <a:pt x="2196" y="370992"/>
                  </a:cubicBezTo>
                  <a:cubicBezTo>
                    <a:pt x="1" y="366601"/>
                    <a:pt x="-548" y="361845"/>
                    <a:pt x="550" y="356723"/>
                  </a:cubicBezTo>
                  <a:cubicBezTo>
                    <a:pt x="1648" y="351601"/>
                    <a:pt x="3843" y="347393"/>
                    <a:pt x="7136" y="344100"/>
                  </a:cubicBezTo>
                  <a:cubicBezTo>
                    <a:pt x="10428" y="340808"/>
                    <a:pt x="15368" y="334771"/>
                    <a:pt x="21953" y="325990"/>
                  </a:cubicBezTo>
                  <a:cubicBezTo>
                    <a:pt x="32197" y="311355"/>
                    <a:pt x="40978" y="297086"/>
                    <a:pt x="48296" y="283183"/>
                  </a:cubicBezTo>
                  <a:cubicBezTo>
                    <a:pt x="16099" y="251718"/>
                    <a:pt x="1" y="215863"/>
                    <a:pt x="1" y="175618"/>
                  </a:cubicBezTo>
                  <a:cubicBezTo>
                    <a:pt x="1" y="144153"/>
                    <a:pt x="10245" y="114883"/>
                    <a:pt x="30734" y="87809"/>
                  </a:cubicBezTo>
                  <a:cubicBezTo>
                    <a:pt x="51223" y="60735"/>
                    <a:pt x="78846" y="39331"/>
                    <a:pt x="113604" y="23599"/>
                  </a:cubicBezTo>
                  <a:cubicBezTo>
                    <a:pt x="148361" y="7867"/>
                    <a:pt x="186594" y="0"/>
                    <a:pt x="228304" y="0"/>
                  </a:cubicBezTo>
                  <a:close/>
                  <a:moveTo>
                    <a:pt x="228304" y="52686"/>
                  </a:moveTo>
                  <a:cubicBezTo>
                    <a:pt x="196839" y="52686"/>
                    <a:pt x="167752" y="58357"/>
                    <a:pt x="141044" y="69699"/>
                  </a:cubicBezTo>
                  <a:cubicBezTo>
                    <a:pt x="114335" y="81040"/>
                    <a:pt x="92932" y="96041"/>
                    <a:pt x="76834" y="114700"/>
                  </a:cubicBezTo>
                  <a:cubicBezTo>
                    <a:pt x="60735" y="133360"/>
                    <a:pt x="52686" y="153665"/>
                    <a:pt x="52686" y="175618"/>
                  </a:cubicBezTo>
                  <a:cubicBezTo>
                    <a:pt x="52686" y="201228"/>
                    <a:pt x="63662" y="224644"/>
                    <a:pt x="85615" y="245865"/>
                  </a:cubicBezTo>
                  <a:lnTo>
                    <a:pt x="113055" y="272207"/>
                  </a:lnTo>
                  <a:lnTo>
                    <a:pt x="95493" y="307331"/>
                  </a:lnTo>
                  <a:lnTo>
                    <a:pt x="86712" y="322697"/>
                  </a:lnTo>
                  <a:cubicBezTo>
                    <a:pt x="102810" y="317575"/>
                    <a:pt x="118543" y="309892"/>
                    <a:pt x="133909" y="299647"/>
                  </a:cubicBezTo>
                  <a:lnTo>
                    <a:pt x="152569" y="287574"/>
                  </a:lnTo>
                  <a:lnTo>
                    <a:pt x="174521" y="291964"/>
                  </a:lnTo>
                  <a:cubicBezTo>
                    <a:pt x="192082" y="296355"/>
                    <a:pt x="210010" y="298550"/>
                    <a:pt x="228304" y="298550"/>
                  </a:cubicBezTo>
                  <a:cubicBezTo>
                    <a:pt x="259768" y="298550"/>
                    <a:pt x="288855" y="292879"/>
                    <a:pt x="315563" y="281537"/>
                  </a:cubicBezTo>
                  <a:cubicBezTo>
                    <a:pt x="342272" y="270195"/>
                    <a:pt x="363675" y="255194"/>
                    <a:pt x="379773" y="236535"/>
                  </a:cubicBezTo>
                  <a:cubicBezTo>
                    <a:pt x="395871" y="217876"/>
                    <a:pt x="403921" y="197570"/>
                    <a:pt x="403921" y="175618"/>
                  </a:cubicBezTo>
                  <a:cubicBezTo>
                    <a:pt x="403921" y="153665"/>
                    <a:pt x="395871" y="133360"/>
                    <a:pt x="379773" y="114700"/>
                  </a:cubicBezTo>
                  <a:cubicBezTo>
                    <a:pt x="363675" y="96041"/>
                    <a:pt x="342272" y="81040"/>
                    <a:pt x="315563" y="69699"/>
                  </a:cubicBezTo>
                  <a:cubicBezTo>
                    <a:pt x="288855" y="58357"/>
                    <a:pt x="259768" y="52686"/>
                    <a:pt x="228304" y="52686"/>
                  </a:cubicBezTo>
                  <a:close/>
                  <a:moveTo>
                    <a:pt x="455508" y="164642"/>
                  </a:moveTo>
                  <a:lnTo>
                    <a:pt x="456606" y="175618"/>
                  </a:lnTo>
                  <a:cubicBezTo>
                    <a:pt x="456606" y="204887"/>
                    <a:pt x="448008" y="231961"/>
                    <a:pt x="430812" y="256841"/>
                  </a:cubicBezTo>
                  <a:cubicBezTo>
                    <a:pt x="413616" y="281720"/>
                    <a:pt x="390017" y="302391"/>
                    <a:pt x="360016" y="318855"/>
                  </a:cubicBezTo>
                  <a:cubicBezTo>
                    <a:pt x="330015" y="335320"/>
                    <a:pt x="296721" y="345381"/>
                    <a:pt x="260134" y="349040"/>
                  </a:cubicBezTo>
                  <a:cubicBezTo>
                    <a:pt x="276232" y="365870"/>
                    <a:pt x="296904" y="379224"/>
                    <a:pt x="322149" y="389102"/>
                  </a:cubicBezTo>
                  <a:cubicBezTo>
                    <a:pt x="347394" y="398981"/>
                    <a:pt x="374651" y="403920"/>
                    <a:pt x="403921" y="403920"/>
                  </a:cubicBezTo>
                  <a:cubicBezTo>
                    <a:pt x="422214" y="403920"/>
                    <a:pt x="440142" y="401725"/>
                    <a:pt x="457703" y="397334"/>
                  </a:cubicBezTo>
                  <a:lnTo>
                    <a:pt x="479656" y="392944"/>
                  </a:lnTo>
                  <a:lnTo>
                    <a:pt x="498315" y="405018"/>
                  </a:lnTo>
                  <a:cubicBezTo>
                    <a:pt x="513681" y="415262"/>
                    <a:pt x="529414" y="422945"/>
                    <a:pt x="545512" y="428067"/>
                  </a:cubicBezTo>
                  <a:lnTo>
                    <a:pt x="536731" y="411603"/>
                  </a:lnTo>
                  <a:lnTo>
                    <a:pt x="520267" y="377577"/>
                  </a:lnTo>
                  <a:lnTo>
                    <a:pt x="546610" y="351235"/>
                  </a:lnTo>
                  <a:cubicBezTo>
                    <a:pt x="568562" y="330015"/>
                    <a:pt x="579538" y="306416"/>
                    <a:pt x="579538" y="280439"/>
                  </a:cubicBezTo>
                  <a:cubicBezTo>
                    <a:pt x="579538" y="254462"/>
                    <a:pt x="567830" y="230681"/>
                    <a:pt x="544414" y="209095"/>
                  </a:cubicBezTo>
                  <a:cubicBezTo>
                    <a:pt x="520999" y="187508"/>
                    <a:pt x="491363" y="172691"/>
                    <a:pt x="455508" y="1646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22">
              <a:extLst>
                <a:ext uri="{FF2B5EF4-FFF2-40B4-BE49-F238E27FC236}">
                  <a16:creationId xmlns:a16="http://schemas.microsoft.com/office/drawing/2014/main" id="{533A7AB7-E58B-47BA-9580-0D0206763652}"/>
                </a:ext>
              </a:extLst>
            </p:cNvPr>
            <p:cNvSpPr/>
            <p:nvPr/>
          </p:nvSpPr>
          <p:spPr>
            <a:xfrm>
              <a:off x="623886" y="4940817"/>
              <a:ext cx="354601" cy="315200"/>
            </a:xfrm>
            <a:custGeom>
              <a:avLst/>
              <a:gdLst>
                <a:gd name="connsiteX0" fmla="*/ 441238 w 632222"/>
                <a:gd name="connsiteY0" fmla="*/ 127322 h 561974"/>
                <a:gd name="connsiteX1" fmla="*/ 237083 w 632222"/>
                <a:gd name="connsiteY1" fmla="*/ 331478 h 561974"/>
                <a:gd name="connsiteX2" fmla="*/ 229400 w 632222"/>
                <a:gd name="connsiteY2" fmla="*/ 402822 h 561974"/>
                <a:gd name="connsiteX3" fmla="*/ 300745 w 632222"/>
                <a:gd name="connsiteY3" fmla="*/ 395139 h 561974"/>
                <a:gd name="connsiteX4" fmla="*/ 504900 w 632222"/>
                <a:gd name="connsiteY4" fmla="*/ 190984 h 561974"/>
                <a:gd name="connsiteX5" fmla="*/ 52685 w 632222"/>
                <a:gd name="connsiteY5" fmla="*/ 70246 h 561974"/>
                <a:gd name="connsiteX6" fmla="*/ 353430 w 632222"/>
                <a:gd name="connsiteY6" fmla="*/ 70246 h 561974"/>
                <a:gd name="connsiteX7" fmla="*/ 361113 w 632222"/>
                <a:gd name="connsiteY7" fmla="*/ 75734 h 561974"/>
                <a:gd name="connsiteX8" fmla="*/ 358918 w 632222"/>
                <a:gd name="connsiteY8" fmla="*/ 85612 h 561974"/>
                <a:gd name="connsiteX9" fmla="*/ 323794 w 632222"/>
                <a:gd name="connsiteY9" fmla="*/ 120736 h 561974"/>
                <a:gd name="connsiteX10" fmla="*/ 318306 w 632222"/>
                <a:gd name="connsiteY10" fmla="*/ 122931 h 561974"/>
                <a:gd name="connsiteX11" fmla="*/ 52685 w 632222"/>
                <a:gd name="connsiteY11" fmla="*/ 122931 h 561974"/>
                <a:gd name="connsiteX12" fmla="*/ 52685 w 632222"/>
                <a:gd name="connsiteY12" fmla="*/ 509289 h 561974"/>
                <a:gd name="connsiteX13" fmla="*/ 439043 w 632222"/>
                <a:gd name="connsiteY13" fmla="*/ 509289 h 561974"/>
                <a:gd name="connsiteX14" fmla="*/ 439043 w 632222"/>
                <a:gd name="connsiteY14" fmla="*/ 384162 h 561974"/>
                <a:gd name="connsiteX15" fmla="*/ 441238 w 632222"/>
                <a:gd name="connsiteY15" fmla="*/ 378674 h 561974"/>
                <a:gd name="connsiteX16" fmla="*/ 476362 w 632222"/>
                <a:gd name="connsiteY16" fmla="*/ 343550 h 561974"/>
                <a:gd name="connsiteX17" fmla="*/ 486240 w 632222"/>
                <a:gd name="connsiteY17" fmla="*/ 341355 h 561974"/>
                <a:gd name="connsiteX18" fmla="*/ 491728 w 632222"/>
                <a:gd name="connsiteY18" fmla="*/ 350136 h 561974"/>
                <a:gd name="connsiteX19" fmla="*/ 491728 w 632222"/>
                <a:gd name="connsiteY19" fmla="*/ 509289 h 561974"/>
                <a:gd name="connsiteX20" fmla="*/ 476362 w 632222"/>
                <a:gd name="connsiteY20" fmla="*/ 546608 h 561974"/>
                <a:gd name="connsiteX21" fmla="*/ 439043 w 632222"/>
                <a:gd name="connsiteY21" fmla="*/ 561974 h 561974"/>
                <a:gd name="connsiteX22" fmla="*/ 52685 w 632222"/>
                <a:gd name="connsiteY22" fmla="*/ 561974 h 561974"/>
                <a:gd name="connsiteX23" fmla="*/ 15367 w 632222"/>
                <a:gd name="connsiteY23" fmla="*/ 546608 h 561974"/>
                <a:gd name="connsiteX24" fmla="*/ 0 w 632222"/>
                <a:gd name="connsiteY24" fmla="*/ 509289 h 561974"/>
                <a:gd name="connsiteX25" fmla="*/ 0 w 632222"/>
                <a:gd name="connsiteY25" fmla="*/ 122931 h 561974"/>
                <a:gd name="connsiteX26" fmla="*/ 15367 w 632222"/>
                <a:gd name="connsiteY26" fmla="*/ 85612 h 561974"/>
                <a:gd name="connsiteX27" fmla="*/ 52685 w 632222"/>
                <a:gd name="connsiteY27" fmla="*/ 70246 h 561974"/>
                <a:gd name="connsiteX28" fmla="*/ 520815 w 632222"/>
                <a:gd name="connsiteY28" fmla="*/ 52685 h 561974"/>
                <a:gd name="connsiteX29" fmla="*/ 512583 w 632222"/>
                <a:gd name="connsiteY29" fmla="*/ 55978 h 561974"/>
                <a:gd name="connsiteX30" fmla="*/ 478557 w 632222"/>
                <a:gd name="connsiteY30" fmla="*/ 90004 h 561974"/>
                <a:gd name="connsiteX31" fmla="*/ 542218 w 632222"/>
                <a:gd name="connsiteY31" fmla="*/ 153665 h 561974"/>
                <a:gd name="connsiteX32" fmla="*/ 576244 w 632222"/>
                <a:gd name="connsiteY32" fmla="*/ 119639 h 561974"/>
                <a:gd name="connsiteX33" fmla="*/ 579537 w 632222"/>
                <a:gd name="connsiteY33" fmla="*/ 111407 h 561974"/>
                <a:gd name="connsiteX34" fmla="*/ 576244 w 632222"/>
                <a:gd name="connsiteY34" fmla="*/ 103175 h 561974"/>
                <a:gd name="connsiteX35" fmla="*/ 529047 w 632222"/>
                <a:gd name="connsiteY35" fmla="*/ 55978 h 561974"/>
                <a:gd name="connsiteX36" fmla="*/ 520815 w 632222"/>
                <a:gd name="connsiteY36" fmla="*/ 52685 h 561974"/>
                <a:gd name="connsiteX37" fmla="*/ 520815 w 632222"/>
                <a:gd name="connsiteY37" fmla="*/ 0 h 561974"/>
                <a:gd name="connsiteX38" fmla="*/ 566366 w 632222"/>
                <a:gd name="connsiteY38" fmla="*/ 18659 h 561974"/>
                <a:gd name="connsiteX39" fmla="*/ 613563 w 632222"/>
                <a:gd name="connsiteY39" fmla="*/ 65856 h 561974"/>
                <a:gd name="connsiteX40" fmla="*/ 632222 w 632222"/>
                <a:gd name="connsiteY40" fmla="*/ 111407 h 561974"/>
                <a:gd name="connsiteX41" fmla="*/ 613563 w 632222"/>
                <a:gd name="connsiteY41" fmla="*/ 156958 h 561974"/>
                <a:gd name="connsiteX42" fmla="*/ 324892 w 632222"/>
                <a:gd name="connsiteY42" fmla="*/ 445629 h 561974"/>
                <a:gd name="connsiteX43" fmla="*/ 226107 w 632222"/>
                <a:gd name="connsiteY43" fmla="*/ 456605 h 561974"/>
                <a:gd name="connsiteX44" fmla="*/ 188789 w 632222"/>
                <a:gd name="connsiteY44" fmla="*/ 443433 h 561974"/>
                <a:gd name="connsiteX45" fmla="*/ 175617 w 632222"/>
                <a:gd name="connsiteY45" fmla="*/ 406115 h 561974"/>
                <a:gd name="connsiteX46" fmla="*/ 186593 w 632222"/>
                <a:gd name="connsiteY46" fmla="*/ 307330 h 561974"/>
                <a:gd name="connsiteX47" fmla="*/ 475264 w 632222"/>
                <a:gd name="connsiteY47" fmla="*/ 18659 h 561974"/>
                <a:gd name="connsiteX48" fmla="*/ 520815 w 632222"/>
                <a:gd name="connsiteY48" fmla="*/ 0 h 5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32222" h="561974">
                  <a:moveTo>
                    <a:pt x="441238" y="127322"/>
                  </a:moveTo>
                  <a:lnTo>
                    <a:pt x="237083" y="331478"/>
                  </a:lnTo>
                  <a:lnTo>
                    <a:pt x="229400" y="402822"/>
                  </a:lnTo>
                  <a:lnTo>
                    <a:pt x="300745" y="395139"/>
                  </a:lnTo>
                  <a:lnTo>
                    <a:pt x="504900" y="190984"/>
                  </a:lnTo>
                  <a:close/>
                  <a:moveTo>
                    <a:pt x="52685" y="70246"/>
                  </a:moveTo>
                  <a:lnTo>
                    <a:pt x="353430" y="70246"/>
                  </a:lnTo>
                  <a:cubicBezTo>
                    <a:pt x="357089" y="70246"/>
                    <a:pt x="359649" y="72075"/>
                    <a:pt x="361113" y="75734"/>
                  </a:cubicBezTo>
                  <a:cubicBezTo>
                    <a:pt x="362577" y="79393"/>
                    <a:pt x="361845" y="82685"/>
                    <a:pt x="358918" y="85612"/>
                  </a:cubicBezTo>
                  <a:lnTo>
                    <a:pt x="323794" y="120736"/>
                  </a:lnTo>
                  <a:cubicBezTo>
                    <a:pt x="322331" y="122199"/>
                    <a:pt x="320502" y="122931"/>
                    <a:pt x="318306" y="122931"/>
                  </a:cubicBezTo>
                  <a:lnTo>
                    <a:pt x="52685" y="122931"/>
                  </a:lnTo>
                  <a:lnTo>
                    <a:pt x="52685" y="509289"/>
                  </a:lnTo>
                  <a:lnTo>
                    <a:pt x="439043" y="509289"/>
                  </a:lnTo>
                  <a:lnTo>
                    <a:pt x="439043" y="384162"/>
                  </a:lnTo>
                  <a:cubicBezTo>
                    <a:pt x="439043" y="381966"/>
                    <a:pt x="439775" y="380137"/>
                    <a:pt x="441238" y="378674"/>
                  </a:cubicBezTo>
                  <a:lnTo>
                    <a:pt x="476362" y="343550"/>
                  </a:lnTo>
                  <a:cubicBezTo>
                    <a:pt x="479289" y="340623"/>
                    <a:pt x="482581" y="339892"/>
                    <a:pt x="486240" y="341355"/>
                  </a:cubicBezTo>
                  <a:cubicBezTo>
                    <a:pt x="489899" y="342818"/>
                    <a:pt x="491728" y="345745"/>
                    <a:pt x="491728" y="350136"/>
                  </a:cubicBezTo>
                  <a:lnTo>
                    <a:pt x="491728" y="509289"/>
                  </a:lnTo>
                  <a:cubicBezTo>
                    <a:pt x="491728" y="523924"/>
                    <a:pt x="486606" y="536363"/>
                    <a:pt x="476362" y="546608"/>
                  </a:cubicBezTo>
                  <a:cubicBezTo>
                    <a:pt x="466117" y="556852"/>
                    <a:pt x="453678" y="561974"/>
                    <a:pt x="439043" y="561974"/>
                  </a:cubicBezTo>
                  <a:lnTo>
                    <a:pt x="52685" y="561974"/>
                  </a:lnTo>
                  <a:cubicBezTo>
                    <a:pt x="38050" y="561974"/>
                    <a:pt x="25611" y="556852"/>
                    <a:pt x="15367" y="546608"/>
                  </a:cubicBezTo>
                  <a:cubicBezTo>
                    <a:pt x="5122" y="536363"/>
                    <a:pt x="0" y="523924"/>
                    <a:pt x="0" y="509289"/>
                  </a:cubicBezTo>
                  <a:lnTo>
                    <a:pt x="0" y="122931"/>
                  </a:lnTo>
                  <a:cubicBezTo>
                    <a:pt x="0" y="108296"/>
                    <a:pt x="5122" y="95857"/>
                    <a:pt x="15367" y="85612"/>
                  </a:cubicBezTo>
                  <a:cubicBezTo>
                    <a:pt x="25611" y="75368"/>
                    <a:pt x="38050" y="70246"/>
                    <a:pt x="52685" y="70246"/>
                  </a:cubicBezTo>
                  <a:close/>
                  <a:moveTo>
                    <a:pt x="520815" y="52685"/>
                  </a:moveTo>
                  <a:cubicBezTo>
                    <a:pt x="517522" y="52685"/>
                    <a:pt x="514778" y="53783"/>
                    <a:pt x="512583" y="55978"/>
                  </a:cubicBezTo>
                  <a:lnTo>
                    <a:pt x="478557" y="90004"/>
                  </a:lnTo>
                  <a:lnTo>
                    <a:pt x="542218" y="153665"/>
                  </a:lnTo>
                  <a:lnTo>
                    <a:pt x="576244" y="119639"/>
                  </a:lnTo>
                  <a:cubicBezTo>
                    <a:pt x="578439" y="117444"/>
                    <a:pt x="579537" y="114700"/>
                    <a:pt x="579537" y="111407"/>
                  </a:cubicBezTo>
                  <a:cubicBezTo>
                    <a:pt x="579537" y="108114"/>
                    <a:pt x="578439" y="105370"/>
                    <a:pt x="576244" y="103175"/>
                  </a:cubicBezTo>
                  <a:lnTo>
                    <a:pt x="529047" y="55978"/>
                  </a:lnTo>
                  <a:cubicBezTo>
                    <a:pt x="526852" y="53783"/>
                    <a:pt x="524108" y="52685"/>
                    <a:pt x="520815" y="52685"/>
                  </a:cubicBezTo>
                  <a:close/>
                  <a:moveTo>
                    <a:pt x="520815" y="0"/>
                  </a:moveTo>
                  <a:cubicBezTo>
                    <a:pt x="538743" y="0"/>
                    <a:pt x="553926" y="6220"/>
                    <a:pt x="566366" y="18659"/>
                  </a:cubicBezTo>
                  <a:lnTo>
                    <a:pt x="613563" y="65856"/>
                  </a:lnTo>
                  <a:cubicBezTo>
                    <a:pt x="626002" y="78296"/>
                    <a:pt x="632222" y="93480"/>
                    <a:pt x="632222" y="111407"/>
                  </a:cubicBezTo>
                  <a:cubicBezTo>
                    <a:pt x="632222" y="129335"/>
                    <a:pt x="626002" y="144518"/>
                    <a:pt x="613563" y="156958"/>
                  </a:cubicBezTo>
                  <a:lnTo>
                    <a:pt x="324892" y="445629"/>
                  </a:lnTo>
                  <a:lnTo>
                    <a:pt x="226107" y="456605"/>
                  </a:lnTo>
                  <a:cubicBezTo>
                    <a:pt x="211472" y="458068"/>
                    <a:pt x="199033" y="453678"/>
                    <a:pt x="188789" y="443433"/>
                  </a:cubicBezTo>
                  <a:cubicBezTo>
                    <a:pt x="178544" y="433189"/>
                    <a:pt x="174154" y="420750"/>
                    <a:pt x="175617" y="406115"/>
                  </a:cubicBezTo>
                  <a:lnTo>
                    <a:pt x="186593" y="307330"/>
                  </a:lnTo>
                  <a:lnTo>
                    <a:pt x="475264" y="18659"/>
                  </a:lnTo>
                  <a:cubicBezTo>
                    <a:pt x="487704" y="6220"/>
                    <a:pt x="502887" y="0"/>
                    <a:pt x="5208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16" name="TextBox 34">
              <a:extLst>
                <a:ext uri="{FF2B5EF4-FFF2-40B4-BE49-F238E27FC236}">
                  <a16:creationId xmlns:a16="http://schemas.microsoft.com/office/drawing/2014/main" id="{1A70FA06-9D74-4905-980C-6D504A8601F1}"/>
                </a:ext>
              </a:extLst>
            </p:cNvPr>
            <p:cNvSpPr txBox="1"/>
            <p:nvPr/>
          </p:nvSpPr>
          <p:spPr>
            <a:xfrm>
              <a:off x="1128375" y="4948240"/>
              <a:ext cx="3706379" cy="270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kevin.zamora.almela@gmail.com</a:t>
              </a:r>
            </a:p>
          </p:txBody>
        </p:sp>
        <p:sp>
          <p:nvSpPr>
            <p:cNvPr id="117" name="TextBox 35">
              <a:extLst>
                <a:ext uri="{FF2B5EF4-FFF2-40B4-BE49-F238E27FC236}">
                  <a16:creationId xmlns:a16="http://schemas.microsoft.com/office/drawing/2014/main" id="{8DAF0224-91EE-469E-99A9-4867A754951E}"/>
                </a:ext>
              </a:extLst>
            </p:cNvPr>
            <p:cNvSpPr txBox="1"/>
            <p:nvPr/>
          </p:nvSpPr>
          <p:spPr>
            <a:xfrm>
              <a:off x="1128374" y="5406148"/>
              <a:ext cx="1401235" cy="270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667037953</a:t>
              </a:r>
            </a:p>
          </p:txBody>
        </p:sp>
      </p:grpSp>
      <p:grpSp>
        <p:nvGrpSpPr>
          <p:cNvPr id="118" name="Group 36">
            <a:extLst>
              <a:ext uri="{FF2B5EF4-FFF2-40B4-BE49-F238E27FC236}">
                <a16:creationId xmlns:a16="http://schemas.microsoft.com/office/drawing/2014/main" id="{DDA25F2F-C5B4-450B-B083-3D4AB372F126}"/>
              </a:ext>
            </a:extLst>
          </p:cNvPr>
          <p:cNvGrpSpPr/>
          <p:nvPr/>
        </p:nvGrpSpPr>
        <p:grpSpPr>
          <a:xfrm>
            <a:off x="9243725" y="4113585"/>
            <a:ext cx="2078904" cy="856498"/>
            <a:chOff x="623732" y="4940817"/>
            <a:chExt cx="2892763" cy="751564"/>
          </a:xfrm>
        </p:grpSpPr>
        <p:sp>
          <p:nvSpPr>
            <p:cNvPr id="119" name="Freeform: Shape 20">
              <a:extLst>
                <a:ext uri="{FF2B5EF4-FFF2-40B4-BE49-F238E27FC236}">
                  <a16:creationId xmlns:a16="http://schemas.microsoft.com/office/drawing/2014/main" id="{5ABC5317-8488-457B-B463-9BE17123A1C1}"/>
                </a:ext>
              </a:extLst>
            </p:cNvPr>
            <p:cNvSpPr/>
            <p:nvPr/>
          </p:nvSpPr>
          <p:spPr>
            <a:xfrm>
              <a:off x="623732" y="5416580"/>
              <a:ext cx="354755" cy="275801"/>
            </a:xfrm>
            <a:custGeom>
              <a:avLst/>
              <a:gdLst/>
              <a:ahLst/>
              <a:cxnLst/>
              <a:rect l="l" t="t" r="r" b="b"/>
              <a:pathLst>
                <a:path w="632497" h="491729">
                  <a:moveTo>
                    <a:pt x="228304" y="0"/>
                  </a:moveTo>
                  <a:cubicBezTo>
                    <a:pt x="275135" y="0"/>
                    <a:pt x="317576" y="9879"/>
                    <a:pt x="355626" y="29636"/>
                  </a:cubicBezTo>
                  <a:cubicBezTo>
                    <a:pt x="393676" y="49393"/>
                    <a:pt x="421482" y="75369"/>
                    <a:pt x="439044" y="107566"/>
                  </a:cubicBezTo>
                  <a:cubicBezTo>
                    <a:pt x="474899" y="111956"/>
                    <a:pt x="507645" y="122384"/>
                    <a:pt x="537280" y="138848"/>
                  </a:cubicBezTo>
                  <a:cubicBezTo>
                    <a:pt x="566915" y="155312"/>
                    <a:pt x="590148" y="175983"/>
                    <a:pt x="606978" y="200863"/>
                  </a:cubicBezTo>
                  <a:cubicBezTo>
                    <a:pt x="623808" y="225742"/>
                    <a:pt x="632223" y="252450"/>
                    <a:pt x="632223" y="280988"/>
                  </a:cubicBezTo>
                  <a:cubicBezTo>
                    <a:pt x="632223" y="321234"/>
                    <a:pt x="616125" y="357089"/>
                    <a:pt x="583928" y="388554"/>
                  </a:cubicBezTo>
                  <a:cubicBezTo>
                    <a:pt x="591246" y="402457"/>
                    <a:pt x="600026" y="416725"/>
                    <a:pt x="610271" y="431360"/>
                  </a:cubicBezTo>
                  <a:cubicBezTo>
                    <a:pt x="618320" y="441605"/>
                    <a:pt x="623442" y="447458"/>
                    <a:pt x="625637" y="448922"/>
                  </a:cubicBezTo>
                  <a:cubicBezTo>
                    <a:pt x="629296" y="452581"/>
                    <a:pt x="631491" y="456971"/>
                    <a:pt x="632223" y="462093"/>
                  </a:cubicBezTo>
                  <a:cubicBezTo>
                    <a:pt x="632955" y="467215"/>
                    <a:pt x="632223" y="471972"/>
                    <a:pt x="630028" y="476362"/>
                  </a:cubicBezTo>
                  <a:cubicBezTo>
                    <a:pt x="627833" y="480753"/>
                    <a:pt x="624723" y="484411"/>
                    <a:pt x="620698" y="487338"/>
                  </a:cubicBezTo>
                  <a:cubicBezTo>
                    <a:pt x="616673" y="490265"/>
                    <a:pt x="612100" y="491729"/>
                    <a:pt x="606978" y="491729"/>
                  </a:cubicBezTo>
                  <a:cubicBezTo>
                    <a:pt x="559415" y="491729"/>
                    <a:pt x="513681" y="477460"/>
                    <a:pt x="469777" y="448922"/>
                  </a:cubicBezTo>
                  <a:cubicBezTo>
                    <a:pt x="447825" y="454044"/>
                    <a:pt x="425873" y="456605"/>
                    <a:pt x="403921" y="456605"/>
                  </a:cubicBezTo>
                  <a:cubicBezTo>
                    <a:pt x="357089" y="456605"/>
                    <a:pt x="314831" y="446727"/>
                    <a:pt x="277147" y="426970"/>
                  </a:cubicBezTo>
                  <a:cubicBezTo>
                    <a:pt x="239462" y="407213"/>
                    <a:pt x="211839" y="381236"/>
                    <a:pt x="194278" y="349040"/>
                  </a:cubicBezTo>
                  <a:cubicBezTo>
                    <a:pt x="183302" y="347576"/>
                    <a:pt x="172691" y="345747"/>
                    <a:pt x="162447" y="343552"/>
                  </a:cubicBezTo>
                  <a:cubicBezTo>
                    <a:pt x="119274" y="372089"/>
                    <a:pt x="73541" y="386358"/>
                    <a:pt x="25246" y="386358"/>
                  </a:cubicBezTo>
                  <a:cubicBezTo>
                    <a:pt x="20124" y="386358"/>
                    <a:pt x="15551" y="384895"/>
                    <a:pt x="11526" y="381968"/>
                  </a:cubicBezTo>
                  <a:cubicBezTo>
                    <a:pt x="7501" y="379041"/>
                    <a:pt x="4392" y="375382"/>
                    <a:pt x="2196" y="370992"/>
                  </a:cubicBezTo>
                  <a:cubicBezTo>
                    <a:pt x="1" y="366601"/>
                    <a:pt x="-548" y="361845"/>
                    <a:pt x="550" y="356723"/>
                  </a:cubicBezTo>
                  <a:cubicBezTo>
                    <a:pt x="1648" y="351601"/>
                    <a:pt x="3843" y="347393"/>
                    <a:pt x="7136" y="344100"/>
                  </a:cubicBezTo>
                  <a:cubicBezTo>
                    <a:pt x="10428" y="340808"/>
                    <a:pt x="15368" y="334771"/>
                    <a:pt x="21953" y="325990"/>
                  </a:cubicBezTo>
                  <a:cubicBezTo>
                    <a:pt x="32197" y="311355"/>
                    <a:pt x="40978" y="297086"/>
                    <a:pt x="48296" y="283183"/>
                  </a:cubicBezTo>
                  <a:cubicBezTo>
                    <a:pt x="16099" y="251718"/>
                    <a:pt x="1" y="215863"/>
                    <a:pt x="1" y="175618"/>
                  </a:cubicBezTo>
                  <a:cubicBezTo>
                    <a:pt x="1" y="144153"/>
                    <a:pt x="10245" y="114883"/>
                    <a:pt x="30734" y="87809"/>
                  </a:cubicBezTo>
                  <a:cubicBezTo>
                    <a:pt x="51223" y="60735"/>
                    <a:pt x="78846" y="39331"/>
                    <a:pt x="113604" y="23599"/>
                  </a:cubicBezTo>
                  <a:cubicBezTo>
                    <a:pt x="148361" y="7867"/>
                    <a:pt x="186594" y="0"/>
                    <a:pt x="228304" y="0"/>
                  </a:cubicBezTo>
                  <a:close/>
                  <a:moveTo>
                    <a:pt x="228304" y="52686"/>
                  </a:moveTo>
                  <a:cubicBezTo>
                    <a:pt x="196839" y="52686"/>
                    <a:pt x="167752" y="58357"/>
                    <a:pt x="141044" y="69699"/>
                  </a:cubicBezTo>
                  <a:cubicBezTo>
                    <a:pt x="114335" y="81040"/>
                    <a:pt x="92932" y="96041"/>
                    <a:pt x="76834" y="114700"/>
                  </a:cubicBezTo>
                  <a:cubicBezTo>
                    <a:pt x="60735" y="133360"/>
                    <a:pt x="52686" y="153665"/>
                    <a:pt x="52686" y="175618"/>
                  </a:cubicBezTo>
                  <a:cubicBezTo>
                    <a:pt x="52686" y="201228"/>
                    <a:pt x="63662" y="224644"/>
                    <a:pt x="85615" y="245865"/>
                  </a:cubicBezTo>
                  <a:lnTo>
                    <a:pt x="113055" y="272207"/>
                  </a:lnTo>
                  <a:lnTo>
                    <a:pt x="95493" y="307331"/>
                  </a:lnTo>
                  <a:lnTo>
                    <a:pt x="86712" y="322697"/>
                  </a:lnTo>
                  <a:cubicBezTo>
                    <a:pt x="102810" y="317575"/>
                    <a:pt x="118543" y="309892"/>
                    <a:pt x="133909" y="299647"/>
                  </a:cubicBezTo>
                  <a:lnTo>
                    <a:pt x="152569" y="287574"/>
                  </a:lnTo>
                  <a:lnTo>
                    <a:pt x="174521" y="291964"/>
                  </a:lnTo>
                  <a:cubicBezTo>
                    <a:pt x="192082" y="296355"/>
                    <a:pt x="210010" y="298550"/>
                    <a:pt x="228304" y="298550"/>
                  </a:cubicBezTo>
                  <a:cubicBezTo>
                    <a:pt x="259768" y="298550"/>
                    <a:pt x="288855" y="292879"/>
                    <a:pt x="315563" y="281537"/>
                  </a:cubicBezTo>
                  <a:cubicBezTo>
                    <a:pt x="342272" y="270195"/>
                    <a:pt x="363675" y="255194"/>
                    <a:pt x="379773" y="236535"/>
                  </a:cubicBezTo>
                  <a:cubicBezTo>
                    <a:pt x="395871" y="217876"/>
                    <a:pt x="403921" y="197570"/>
                    <a:pt x="403921" y="175618"/>
                  </a:cubicBezTo>
                  <a:cubicBezTo>
                    <a:pt x="403921" y="153665"/>
                    <a:pt x="395871" y="133360"/>
                    <a:pt x="379773" y="114700"/>
                  </a:cubicBezTo>
                  <a:cubicBezTo>
                    <a:pt x="363675" y="96041"/>
                    <a:pt x="342272" y="81040"/>
                    <a:pt x="315563" y="69699"/>
                  </a:cubicBezTo>
                  <a:cubicBezTo>
                    <a:pt x="288855" y="58357"/>
                    <a:pt x="259768" y="52686"/>
                    <a:pt x="228304" y="52686"/>
                  </a:cubicBezTo>
                  <a:close/>
                  <a:moveTo>
                    <a:pt x="455508" y="164642"/>
                  </a:moveTo>
                  <a:lnTo>
                    <a:pt x="456606" y="175618"/>
                  </a:lnTo>
                  <a:cubicBezTo>
                    <a:pt x="456606" y="204887"/>
                    <a:pt x="448008" y="231961"/>
                    <a:pt x="430812" y="256841"/>
                  </a:cubicBezTo>
                  <a:cubicBezTo>
                    <a:pt x="413616" y="281720"/>
                    <a:pt x="390017" y="302391"/>
                    <a:pt x="360016" y="318855"/>
                  </a:cubicBezTo>
                  <a:cubicBezTo>
                    <a:pt x="330015" y="335320"/>
                    <a:pt x="296721" y="345381"/>
                    <a:pt x="260134" y="349040"/>
                  </a:cubicBezTo>
                  <a:cubicBezTo>
                    <a:pt x="276232" y="365870"/>
                    <a:pt x="296904" y="379224"/>
                    <a:pt x="322149" y="389102"/>
                  </a:cubicBezTo>
                  <a:cubicBezTo>
                    <a:pt x="347394" y="398981"/>
                    <a:pt x="374651" y="403920"/>
                    <a:pt x="403921" y="403920"/>
                  </a:cubicBezTo>
                  <a:cubicBezTo>
                    <a:pt x="422214" y="403920"/>
                    <a:pt x="440142" y="401725"/>
                    <a:pt x="457703" y="397334"/>
                  </a:cubicBezTo>
                  <a:lnTo>
                    <a:pt x="479656" y="392944"/>
                  </a:lnTo>
                  <a:lnTo>
                    <a:pt x="498315" y="405018"/>
                  </a:lnTo>
                  <a:cubicBezTo>
                    <a:pt x="513681" y="415262"/>
                    <a:pt x="529414" y="422945"/>
                    <a:pt x="545512" y="428067"/>
                  </a:cubicBezTo>
                  <a:lnTo>
                    <a:pt x="536731" y="411603"/>
                  </a:lnTo>
                  <a:lnTo>
                    <a:pt x="520267" y="377577"/>
                  </a:lnTo>
                  <a:lnTo>
                    <a:pt x="546610" y="351235"/>
                  </a:lnTo>
                  <a:cubicBezTo>
                    <a:pt x="568562" y="330015"/>
                    <a:pt x="579538" y="306416"/>
                    <a:pt x="579538" y="280439"/>
                  </a:cubicBezTo>
                  <a:cubicBezTo>
                    <a:pt x="579538" y="254462"/>
                    <a:pt x="567830" y="230681"/>
                    <a:pt x="544414" y="209095"/>
                  </a:cubicBezTo>
                  <a:cubicBezTo>
                    <a:pt x="520999" y="187508"/>
                    <a:pt x="491363" y="172691"/>
                    <a:pt x="455508" y="16464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22">
              <a:extLst>
                <a:ext uri="{FF2B5EF4-FFF2-40B4-BE49-F238E27FC236}">
                  <a16:creationId xmlns:a16="http://schemas.microsoft.com/office/drawing/2014/main" id="{1587AC9A-C2B2-4A4A-87FF-519A06BBDB5F}"/>
                </a:ext>
              </a:extLst>
            </p:cNvPr>
            <p:cNvSpPr/>
            <p:nvPr/>
          </p:nvSpPr>
          <p:spPr>
            <a:xfrm>
              <a:off x="623886" y="4940817"/>
              <a:ext cx="354601" cy="315200"/>
            </a:xfrm>
            <a:custGeom>
              <a:avLst/>
              <a:gdLst>
                <a:gd name="connsiteX0" fmla="*/ 441238 w 632222"/>
                <a:gd name="connsiteY0" fmla="*/ 127322 h 561974"/>
                <a:gd name="connsiteX1" fmla="*/ 237083 w 632222"/>
                <a:gd name="connsiteY1" fmla="*/ 331478 h 561974"/>
                <a:gd name="connsiteX2" fmla="*/ 229400 w 632222"/>
                <a:gd name="connsiteY2" fmla="*/ 402822 h 561974"/>
                <a:gd name="connsiteX3" fmla="*/ 300745 w 632222"/>
                <a:gd name="connsiteY3" fmla="*/ 395139 h 561974"/>
                <a:gd name="connsiteX4" fmla="*/ 504900 w 632222"/>
                <a:gd name="connsiteY4" fmla="*/ 190984 h 561974"/>
                <a:gd name="connsiteX5" fmla="*/ 52685 w 632222"/>
                <a:gd name="connsiteY5" fmla="*/ 70246 h 561974"/>
                <a:gd name="connsiteX6" fmla="*/ 353430 w 632222"/>
                <a:gd name="connsiteY6" fmla="*/ 70246 h 561974"/>
                <a:gd name="connsiteX7" fmla="*/ 361113 w 632222"/>
                <a:gd name="connsiteY7" fmla="*/ 75734 h 561974"/>
                <a:gd name="connsiteX8" fmla="*/ 358918 w 632222"/>
                <a:gd name="connsiteY8" fmla="*/ 85612 h 561974"/>
                <a:gd name="connsiteX9" fmla="*/ 323794 w 632222"/>
                <a:gd name="connsiteY9" fmla="*/ 120736 h 561974"/>
                <a:gd name="connsiteX10" fmla="*/ 318306 w 632222"/>
                <a:gd name="connsiteY10" fmla="*/ 122931 h 561974"/>
                <a:gd name="connsiteX11" fmla="*/ 52685 w 632222"/>
                <a:gd name="connsiteY11" fmla="*/ 122931 h 561974"/>
                <a:gd name="connsiteX12" fmla="*/ 52685 w 632222"/>
                <a:gd name="connsiteY12" fmla="*/ 509289 h 561974"/>
                <a:gd name="connsiteX13" fmla="*/ 439043 w 632222"/>
                <a:gd name="connsiteY13" fmla="*/ 509289 h 561974"/>
                <a:gd name="connsiteX14" fmla="*/ 439043 w 632222"/>
                <a:gd name="connsiteY14" fmla="*/ 384162 h 561974"/>
                <a:gd name="connsiteX15" fmla="*/ 441238 w 632222"/>
                <a:gd name="connsiteY15" fmla="*/ 378674 h 561974"/>
                <a:gd name="connsiteX16" fmla="*/ 476362 w 632222"/>
                <a:gd name="connsiteY16" fmla="*/ 343550 h 561974"/>
                <a:gd name="connsiteX17" fmla="*/ 486240 w 632222"/>
                <a:gd name="connsiteY17" fmla="*/ 341355 h 561974"/>
                <a:gd name="connsiteX18" fmla="*/ 491728 w 632222"/>
                <a:gd name="connsiteY18" fmla="*/ 350136 h 561974"/>
                <a:gd name="connsiteX19" fmla="*/ 491728 w 632222"/>
                <a:gd name="connsiteY19" fmla="*/ 509289 h 561974"/>
                <a:gd name="connsiteX20" fmla="*/ 476362 w 632222"/>
                <a:gd name="connsiteY20" fmla="*/ 546608 h 561974"/>
                <a:gd name="connsiteX21" fmla="*/ 439043 w 632222"/>
                <a:gd name="connsiteY21" fmla="*/ 561974 h 561974"/>
                <a:gd name="connsiteX22" fmla="*/ 52685 w 632222"/>
                <a:gd name="connsiteY22" fmla="*/ 561974 h 561974"/>
                <a:gd name="connsiteX23" fmla="*/ 15367 w 632222"/>
                <a:gd name="connsiteY23" fmla="*/ 546608 h 561974"/>
                <a:gd name="connsiteX24" fmla="*/ 0 w 632222"/>
                <a:gd name="connsiteY24" fmla="*/ 509289 h 561974"/>
                <a:gd name="connsiteX25" fmla="*/ 0 w 632222"/>
                <a:gd name="connsiteY25" fmla="*/ 122931 h 561974"/>
                <a:gd name="connsiteX26" fmla="*/ 15367 w 632222"/>
                <a:gd name="connsiteY26" fmla="*/ 85612 h 561974"/>
                <a:gd name="connsiteX27" fmla="*/ 52685 w 632222"/>
                <a:gd name="connsiteY27" fmla="*/ 70246 h 561974"/>
                <a:gd name="connsiteX28" fmla="*/ 520815 w 632222"/>
                <a:gd name="connsiteY28" fmla="*/ 52685 h 561974"/>
                <a:gd name="connsiteX29" fmla="*/ 512583 w 632222"/>
                <a:gd name="connsiteY29" fmla="*/ 55978 h 561974"/>
                <a:gd name="connsiteX30" fmla="*/ 478557 w 632222"/>
                <a:gd name="connsiteY30" fmla="*/ 90004 h 561974"/>
                <a:gd name="connsiteX31" fmla="*/ 542218 w 632222"/>
                <a:gd name="connsiteY31" fmla="*/ 153665 h 561974"/>
                <a:gd name="connsiteX32" fmla="*/ 576244 w 632222"/>
                <a:gd name="connsiteY32" fmla="*/ 119639 h 561974"/>
                <a:gd name="connsiteX33" fmla="*/ 579537 w 632222"/>
                <a:gd name="connsiteY33" fmla="*/ 111407 h 561974"/>
                <a:gd name="connsiteX34" fmla="*/ 576244 w 632222"/>
                <a:gd name="connsiteY34" fmla="*/ 103175 h 561974"/>
                <a:gd name="connsiteX35" fmla="*/ 529047 w 632222"/>
                <a:gd name="connsiteY35" fmla="*/ 55978 h 561974"/>
                <a:gd name="connsiteX36" fmla="*/ 520815 w 632222"/>
                <a:gd name="connsiteY36" fmla="*/ 52685 h 561974"/>
                <a:gd name="connsiteX37" fmla="*/ 520815 w 632222"/>
                <a:gd name="connsiteY37" fmla="*/ 0 h 561974"/>
                <a:gd name="connsiteX38" fmla="*/ 566366 w 632222"/>
                <a:gd name="connsiteY38" fmla="*/ 18659 h 561974"/>
                <a:gd name="connsiteX39" fmla="*/ 613563 w 632222"/>
                <a:gd name="connsiteY39" fmla="*/ 65856 h 561974"/>
                <a:gd name="connsiteX40" fmla="*/ 632222 w 632222"/>
                <a:gd name="connsiteY40" fmla="*/ 111407 h 561974"/>
                <a:gd name="connsiteX41" fmla="*/ 613563 w 632222"/>
                <a:gd name="connsiteY41" fmla="*/ 156958 h 561974"/>
                <a:gd name="connsiteX42" fmla="*/ 324892 w 632222"/>
                <a:gd name="connsiteY42" fmla="*/ 445629 h 561974"/>
                <a:gd name="connsiteX43" fmla="*/ 226107 w 632222"/>
                <a:gd name="connsiteY43" fmla="*/ 456605 h 561974"/>
                <a:gd name="connsiteX44" fmla="*/ 188789 w 632222"/>
                <a:gd name="connsiteY44" fmla="*/ 443433 h 561974"/>
                <a:gd name="connsiteX45" fmla="*/ 175617 w 632222"/>
                <a:gd name="connsiteY45" fmla="*/ 406115 h 561974"/>
                <a:gd name="connsiteX46" fmla="*/ 186593 w 632222"/>
                <a:gd name="connsiteY46" fmla="*/ 307330 h 561974"/>
                <a:gd name="connsiteX47" fmla="*/ 475264 w 632222"/>
                <a:gd name="connsiteY47" fmla="*/ 18659 h 561974"/>
                <a:gd name="connsiteX48" fmla="*/ 520815 w 632222"/>
                <a:gd name="connsiteY48" fmla="*/ 0 h 5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32222" h="561974">
                  <a:moveTo>
                    <a:pt x="441238" y="127322"/>
                  </a:moveTo>
                  <a:lnTo>
                    <a:pt x="237083" y="331478"/>
                  </a:lnTo>
                  <a:lnTo>
                    <a:pt x="229400" y="402822"/>
                  </a:lnTo>
                  <a:lnTo>
                    <a:pt x="300745" y="395139"/>
                  </a:lnTo>
                  <a:lnTo>
                    <a:pt x="504900" y="190984"/>
                  </a:lnTo>
                  <a:close/>
                  <a:moveTo>
                    <a:pt x="52685" y="70246"/>
                  </a:moveTo>
                  <a:lnTo>
                    <a:pt x="353430" y="70246"/>
                  </a:lnTo>
                  <a:cubicBezTo>
                    <a:pt x="357089" y="70246"/>
                    <a:pt x="359649" y="72075"/>
                    <a:pt x="361113" y="75734"/>
                  </a:cubicBezTo>
                  <a:cubicBezTo>
                    <a:pt x="362577" y="79393"/>
                    <a:pt x="361845" y="82685"/>
                    <a:pt x="358918" y="85612"/>
                  </a:cubicBezTo>
                  <a:lnTo>
                    <a:pt x="323794" y="120736"/>
                  </a:lnTo>
                  <a:cubicBezTo>
                    <a:pt x="322331" y="122199"/>
                    <a:pt x="320502" y="122931"/>
                    <a:pt x="318306" y="122931"/>
                  </a:cubicBezTo>
                  <a:lnTo>
                    <a:pt x="52685" y="122931"/>
                  </a:lnTo>
                  <a:lnTo>
                    <a:pt x="52685" y="509289"/>
                  </a:lnTo>
                  <a:lnTo>
                    <a:pt x="439043" y="509289"/>
                  </a:lnTo>
                  <a:lnTo>
                    <a:pt x="439043" y="384162"/>
                  </a:lnTo>
                  <a:cubicBezTo>
                    <a:pt x="439043" y="381966"/>
                    <a:pt x="439775" y="380137"/>
                    <a:pt x="441238" y="378674"/>
                  </a:cubicBezTo>
                  <a:lnTo>
                    <a:pt x="476362" y="343550"/>
                  </a:lnTo>
                  <a:cubicBezTo>
                    <a:pt x="479289" y="340623"/>
                    <a:pt x="482581" y="339892"/>
                    <a:pt x="486240" y="341355"/>
                  </a:cubicBezTo>
                  <a:cubicBezTo>
                    <a:pt x="489899" y="342818"/>
                    <a:pt x="491728" y="345745"/>
                    <a:pt x="491728" y="350136"/>
                  </a:cubicBezTo>
                  <a:lnTo>
                    <a:pt x="491728" y="509289"/>
                  </a:lnTo>
                  <a:cubicBezTo>
                    <a:pt x="491728" y="523924"/>
                    <a:pt x="486606" y="536363"/>
                    <a:pt x="476362" y="546608"/>
                  </a:cubicBezTo>
                  <a:cubicBezTo>
                    <a:pt x="466117" y="556852"/>
                    <a:pt x="453678" y="561974"/>
                    <a:pt x="439043" y="561974"/>
                  </a:cubicBezTo>
                  <a:lnTo>
                    <a:pt x="52685" y="561974"/>
                  </a:lnTo>
                  <a:cubicBezTo>
                    <a:pt x="38050" y="561974"/>
                    <a:pt x="25611" y="556852"/>
                    <a:pt x="15367" y="546608"/>
                  </a:cubicBezTo>
                  <a:cubicBezTo>
                    <a:pt x="5122" y="536363"/>
                    <a:pt x="0" y="523924"/>
                    <a:pt x="0" y="509289"/>
                  </a:cubicBezTo>
                  <a:lnTo>
                    <a:pt x="0" y="122931"/>
                  </a:lnTo>
                  <a:cubicBezTo>
                    <a:pt x="0" y="108296"/>
                    <a:pt x="5122" y="95857"/>
                    <a:pt x="15367" y="85612"/>
                  </a:cubicBezTo>
                  <a:cubicBezTo>
                    <a:pt x="25611" y="75368"/>
                    <a:pt x="38050" y="70246"/>
                    <a:pt x="52685" y="70246"/>
                  </a:cubicBezTo>
                  <a:close/>
                  <a:moveTo>
                    <a:pt x="520815" y="52685"/>
                  </a:moveTo>
                  <a:cubicBezTo>
                    <a:pt x="517522" y="52685"/>
                    <a:pt x="514778" y="53783"/>
                    <a:pt x="512583" y="55978"/>
                  </a:cubicBezTo>
                  <a:lnTo>
                    <a:pt x="478557" y="90004"/>
                  </a:lnTo>
                  <a:lnTo>
                    <a:pt x="542218" y="153665"/>
                  </a:lnTo>
                  <a:lnTo>
                    <a:pt x="576244" y="119639"/>
                  </a:lnTo>
                  <a:cubicBezTo>
                    <a:pt x="578439" y="117444"/>
                    <a:pt x="579537" y="114700"/>
                    <a:pt x="579537" y="111407"/>
                  </a:cubicBezTo>
                  <a:cubicBezTo>
                    <a:pt x="579537" y="108114"/>
                    <a:pt x="578439" y="105370"/>
                    <a:pt x="576244" y="103175"/>
                  </a:cubicBezTo>
                  <a:lnTo>
                    <a:pt x="529047" y="55978"/>
                  </a:lnTo>
                  <a:cubicBezTo>
                    <a:pt x="526852" y="53783"/>
                    <a:pt x="524108" y="52685"/>
                    <a:pt x="520815" y="52685"/>
                  </a:cubicBezTo>
                  <a:close/>
                  <a:moveTo>
                    <a:pt x="520815" y="0"/>
                  </a:moveTo>
                  <a:cubicBezTo>
                    <a:pt x="538743" y="0"/>
                    <a:pt x="553926" y="6220"/>
                    <a:pt x="566366" y="18659"/>
                  </a:cubicBezTo>
                  <a:lnTo>
                    <a:pt x="613563" y="65856"/>
                  </a:lnTo>
                  <a:cubicBezTo>
                    <a:pt x="626002" y="78296"/>
                    <a:pt x="632222" y="93480"/>
                    <a:pt x="632222" y="111407"/>
                  </a:cubicBezTo>
                  <a:cubicBezTo>
                    <a:pt x="632222" y="129335"/>
                    <a:pt x="626002" y="144518"/>
                    <a:pt x="613563" y="156958"/>
                  </a:cubicBezTo>
                  <a:lnTo>
                    <a:pt x="324892" y="445629"/>
                  </a:lnTo>
                  <a:lnTo>
                    <a:pt x="226107" y="456605"/>
                  </a:lnTo>
                  <a:cubicBezTo>
                    <a:pt x="211472" y="458068"/>
                    <a:pt x="199033" y="453678"/>
                    <a:pt x="188789" y="443433"/>
                  </a:cubicBezTo>
                  <a:cubicBezTo>
                    <a:pt x="178544" y="433189"/>
                    <a:pt x="174154" y="420750"/>
                    <a:pt x="175617" y="406115"/>
                  </a:cubicBezTo>
                  <a:lnTo>
                    <a:pt x="186593" y="307330"/>
                  </a:lnTo>
                  <a:lnTo>
                    <a:pt x="475264" y="18659"/>
                  </a:lnTo>
                  <a:cubicBezTo>
                    <a:pt x="487704" y="6220"/>
                    <a:pt x="502887" y="0"/>
                    <a:pt x="52081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34">
              <a:extLst>
                <a:ext uri="{FF2B5EF4-FFF2-40B4-BE49-F238E27FC236}">
                  <a16:creationId xmlns:a16="http://schemas.microsoft.com/office/drawing/2014/main" id="{F2F4950A-546C-41BA-BC25-71E10E0A548A}"/>
                </a:ext>
              </a:extLst>
            </p:cNvPr>
            <p:cNvSpPr txBox="1"/>
            <p:nvPr/>
          </p:nvSpPr>
          <p:spPr>
            <a:xfrm>
              <a:off x="1128375" y="4948240"/>
              <a:ext cx="2388120" cy="270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</a:rPr>
                <a:t>jotiz137@gmail.com</a:t>
              </a:r>
            </a:p>
          </p:txBody>
        </p:sp>
        <p:sp>
          <p:nvSpPr>
            <p:cNvPr id="122" name="TextBox 35">
              <a:extLst>
                <a:ext uri="{FF2B5EF4-FFF2-40B4-BE49-F238E27FC236}">
                  <a16:creationId xmlns:a16="http://schemas.microsoft.com/office/drawing/2014/main" id="{614AF9B1-00A5-4656-A654-0FBF150ED9F6}"/>
                </a:ext>
              </a:extLst>
            </p:cNvPr>
            <p:cNvSpPr txBox="1"/>
            <p:nvPr/>
          </p:nvSpPr>
          <p:spPr>
            <a:xfrm>
              <a:off x="1128373" y="5406148"/>
              <a:ext cx="1401235" cy="270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</a:rPr>
                <a:t>697668998</a:t>
              </a:r>
            </a:p>
          </p:txBody>
        </p:sp>
      </p:grpSp>
      <p:pic>
        <p:nvPicPr>
          <p:cNvPr id="8" name="Imagen 7" descr="Imagen que contiene persona, exterior, hombre, posando&#10;&#10;Descripción generada automáticamente">
            <a:extLst>
              <a:ext uri="{FF2B5EF4-FFF2-40B4-BE49-F238E27FC236}">
                <a16:creationId xmlns:a16="http://schemas.microsoft.com/office/drawing/2014/main" id="{97974590-8191-48E5-8FD5-6719F6E59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44" y="1706323"/>
            <a:ext cx="2084219" cy="203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35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7C47-88E5-4371-A90F-2EDFDD48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CONOCE AL EQUIPO</a:t>
            </a:r>
            <a:endParaRPr lang="es-E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85ECE0-EF37-4159-8A88-705B9C8C88F0}"/>
              </a:ext>
            </a:extLst>
          </p:cNvPr>
          <p:cNvSpPr/>
          <p:nvPr/>
        </p:nvSpPr>
        <p:spPr>
          <a:xfrm>
            <a:off x="983432" y="1706322"/>
            <a:ext cx="2088077" cy="2448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76E318-986D-4773-ABC2-21DC68B6903C}"/>
              </a:ext>
            </a:extLst>
          </p:cNvPr>
          <p:cNvSpPr/>
          <p:nvPr/>
        </p:nvSpPr>
        <p:spPr>
          <a:xfrm>
            <a:off x="3815737" y="1706322"/>
            <a:ext cx="2088077" cy="2448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7454B-24E5-4A6B-8B15-7D9C9F30E234}"/>
              </a:ext>
            </a:extLst>
          </p:cNvPr>
          <p:cNvSpPr/>
          <p:nvPr/>
        </p:nvSpPr>
        <p:spPr>
          <a:xfrm>
            <a:off x="6647887" y="1706322"/>
            <a:ext cx="2088077" cy="2448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4943F0-BB08-4C09-9572-494F942DB5A8}"/>
              </a:ext>
            </a:extLst>
          </p:cNvPr>
          <p:cNvSpPr/>
          <p:nvPr/>
        </p:nvSpPr>
        <p:spPr>
          <a:xfrm>
            <a:off x="983432" y="3631374"/>
            <a:ext cx="2088231" cy="52322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Gustavo </a:t>
            </a:r>
            <a:r>
              <a:rPr lang="en-US" dirty="0" err="1"/>
              <a:t>Zabala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B94155-A039-4E78-AA29-472E89BE2FCF}"/>
              </a:ext>
            </a:extLst>
          </p:cNvPr>
          <p:cNvSpPr/>
          <p:nvPr/>
        </p:nvSpPr>
        <p:spPr>
          <a:xfrm>
            <a:off x="3815582" y="3631374"/>
            <a:ext cx="2088231" cy="52322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Pablo Cuella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62B074-222B-4948-94BB-C88F601F2821}"/>
              </a:ext>
            </a:extLst>
          </p:cNvPr>
          <p:cNvSpPr/>
          <p:nvPr/>
        </p:nvSpPr>
        <p:spPr>
          <a:xfrm>
            <a:off x="6647732" y="3629219"/>
            <a:ext cx="2088231" cy="523220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Eduardo Salgado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B3C7625-0E83-4355-AE9C-C3A943AAF3E3}"/>
              </a:ext>
            </a:extLst>
          </p:cNvPr>
          <p:cNvGrpSpPr/>
          <p:nvPr/>
        </p:nvGrpSpPr>
        <p:grpSpPr>
          <a:xfrm>
            <a:off x="623732" y="4365104"/>
            <a:ext cx="2447777" cy="1814763"/>
            <a:chOff x="623732" y="4365104"/>
            <a:chExt cx="2447777" cy="181476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AAEEB51-70E1-4FD4-B3D6-9A7F11E02D2D}"/>
                </a:ext>
              </a:extLst>
            </p:cNvPr>
            <p:cNvGrpSpPr/>
            <p:nvPr/>
          </p:nvGrpSpPr>
          <p:grpSpPr>
            <a:xfrm>
              <a:off x="623732" y="4681135"/>
              <a:ext cx="2447777" cy="216024"/>
              <a:chOff x="623732" y="4681135"/>
              <a:chExt cx="2447777" cy="216024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1E96288-7BB3-4D20-87B2-426BB7C4730C}"/>
                  </a:ext>
                </a:extLst>
              </p:cNvPr>
              <p:cNvSpPr/>
              <p:nvPr/>
            </p:nvSpPr>
            <p:spPr>
              <a:xfrm>
                <a:off x="623732" y="4681135"/>
                <a:ext cx="2447777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E7CBF17C-46B6-4A4B-BDC3-3090212A1008}"/>
                  </a:ext>
                </a:extLst>
              </p:cNvPr>
              <p:cNvSpPr/>
              <p:nvPr/>
            </p:nvSpPr>
            <p:spPr>
              <a:xfrm>
                <a:off x="623733" y="4681135"/>
                <a:ext cx="2088231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200" dirty="0"/>
                  <a:t>90%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DDB3DC1-A3C1-4A55-BD0C-8A57DCFFD9D8}"/>
                </a:ext>
              </a:extLst>
            </p:cNvPr>
            <p:cNvGrpSpPr/>
            <p:nvPr/>
          </p:nvGrpSpPr>
          <p:grpSpPr>
            <a:xfrm>
              <a:off x="623732" y="5322490"/>
              <a:ext cx="2447777" cy="216024"/>
              <a:chOff x="623732" y="5322490"/>
              <a:chExt cx="2447777" cy="216024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6E280170-8B4C-4F5D-BD44-AFE70EDAE26B}"/>
                  </a:ext>
                </a:extLst>
              </p:cNvPr>
              <p:cNvSpPr/>
              <p:nvPr/>
            </p:nvSpPr>
            <p:spPr>
              <a:xfrm>
                <a:off x="623732" y="5322490"/>
                <a:ext cx="2447777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E6807CD6-AFB3-443A-AFD7-8841E6364BED}"/>
                  </a:ext>
                </a:extLst>
              </p:cNvPr>
              <p:cNvSpPr/>
              <p:nvPr/>
            </p:nvSpPr>
            <p:spPr>
              <a:xfrm>
                <a:off x="623733" y="5322490"/>
                <a:ext cx="2018858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200" dirty="0"/>
                  <a:t>82%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C8E8681-FB52-4258-A15E-31AA411FE64D}"/>
                </a:ext>
              </a:extLst>
            </p:cNvPr>
            <p:cNvGrpSpPr/>
            <p:nvPr/>
          </p:nvGrpSpPr>
          <p:grpSpPr>
            <a:xfrm>
              <a:off x="623732" y="5963843"/>
              <a:ext cx="2447777" cy="216024"/>
              <a:chOff x="623732" y="5963843"/>
              <a:chExt cx="2447777" cy="21602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208DEC6F-18C6-45E7-A1E7-93061130E53A}"/>
                  </a:ext>
                </a:extLst>
              </p:cNvPr>
              <p:cNvSpPr/>
              <p:nvPr/>
            </p:nvSpPr>
            <p:spPr>
              <a:xfrm>
                <a:off x="623732" y="5963843"/>
                <a:ext cx="2447777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34710371-EA7B-43BF-87BD-7BA12A91D7B2}"/>
                  </a:ext>
                </a:extLst>
              </p:cNvPr>
              <p:cNvSpPr/>
              <p:nvPr/>
            </p:nvSpPr>
            <p:spPr>
              <a:xfrm>
                <a:off x="623732" y="5963843"/>
                <a:ext cx="2375923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200" dirty="0"/>
                  <a:t>99%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92F054-58C4-4B8E-855B-D444DA89C880}"/>
                </a:ext>
              </a:extLst>
            </p:cNvPr>
            <p:cNvSpPr txBox="1"/>
            <p:nvPr/>
          </p:nvSpPr>
          <p:spPr>
            <a:xfrm>
              <a:off x="623732" y="4365104"/>
              <a:ext cx="1566198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</a:schemeClr>
                  </a:solidFill>
                </a:rPr>
                <a:t>Java 8 &amp; Servlets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B7CEC7E-6F70-4CED-AD03-F689EF86DA1E}"/>
                </a:ext>
              </a:extLst>
            </p:cNvPr>
            <p:cNvSpPr txBox="1"/>
            <p:nvPr/>
          </p:nvSpPr>
          <p:spPr>
            <a:xfrm>
              <a:off x="623732" y="5006459"/>
              <a:ext cx="1632563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</a:schemeClr>
                  </a:solidFill>
                </a:rPr>
                <a:t>CSS3 &amp; Bootstrap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2B2ABAF-B605-4387-89DE-EEB19E92F103}"/>
                </a:ext>
              </a:extLst>
            </p:cNvPr>
            <p:cNvSpPr txBox="1"/>
            <p:nvPr/>
          </p:nvSpPr>
          <p:spPr>
            <a:xfrm>
              <a:off x="623732" y="5647814"/>
              <a:ext cx="1831912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</a:schemeClr>
                  </a:solidFill>
                </a:rPr>
                <a:t>Capacidad</a:t>
              </a:r>
              <a:r>
                <a:rPr lang="en-US" dirty="0">
                  <a:solidFill>
                    <a:schemeClr val="tx1">
                      <a:lumMod val="7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</a:schemeClr>
                  </a:solidFill>
                </a:rPr>
                <a:t>Analítica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92D9910-E6FA-4C97-8E17-812D35AE7946}"/>
              </a:ext>
            </a:extLst>
          </p:cNvPr>
          <p:cNvGrpSpPr/>
          <p:nvPr/>
        </p:nvGrpSpPr>
        <p:grpSpPr>
          <a:xfrm>
            <a:off x="3456036" y="4365104"/>
            <a:ext cx="2447777" cy="1814763"/>
            <a:chOff x="623732" y="4365104"/>
            <a:chExt cx="2447777" cy="181476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F3D22A6-81F4-48E0-8D3C-76264B5A8996}"/>
                </a:ext>
              </a:extLst>
            </p:cNvPr>
            <p:cNvGrpSpPr/>
            <p:nvPr/>
          </p:nvGrpSpPr>
          <p:grpSpPr>
            <a:xfrm>
              <a:off x="623732" y="4681135"/>
              <a:ext cx="2447777" cy="216024"/>
              <a:chOff x="623732" y="4681135"/>
              <a:chExt cx="2447777" cy="216024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82FE1D07-337B-4B4F-9DBD-12CA68C2C2B0}"/>
                  </a:ext>
                </a:extLst>
              </p:cNvPr>
              <p:cNvSpPr/>
              <p:nvPr/>
            </p:nvSpPr>
            <p:spPr>
              <a:xfrm>
                <a:off x="623732" y="4681135"/>
                <a:ext cx="2447777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C0C43911-C248-466D-98D2-B1FA36C0D5B6}"/>
                  </a:ext>
                </a:extLst>
              </p:cNvPr>
              <p:cNvSpPr/>
              <p:nvPr/>
            </p:nvSpPr>
            <p:spPr>
              <a:xfrm>
                <a:off x="623733" y="4681135"/>
                <a:ext cx="2088230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200" dirty="0"/>
                  <a:t>89%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D6AA20A-14B5-4A74-8978-13C5E846D701}"/>
                </a:ext>
              </a:extLst>
            </p:cNvPr>
            <p:cNvGrpSpPr/>
            <p:nvPr/>
          </p:nvGrpSpPr>
          <p:grpSpPr>
            <a:xfrm>
              <a:off x="623732" y="5322488"/>
              <a:ext cx="2447777" cy="216026"/>
              <a:chOff x="623732" y="5322488"/>
              <a:chExt cx="2447777" cy="216026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F9743795-544F-4444-916E-E2567F1F4CAF}"/>
                  </a:ext>
                </a:extLst>
              </p:cNvPr>
              <p:cNvSpPr/>
              <p:nvPr/>
            </p:nvSpPr>
            <p:spPr>
              <a:xfrm>
                <a:off x="623732" y="5322490"/>
                <a:ext cx="2447777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D97A8154-5BC2-46D2-A256-CB7ACC5EE248}"/>
                  </a:ext>
                </a:extLst>
              </p:cNvPr>
              <p:cNvSpPr/>
              <p:nvPr/>
            </p:nvSpPr>
            <p:spPr>
              <a:xfrm>
                <a:off x="623734" y="5322488"/>
                <a:ext cx="1474762" cy="21602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200" dirty="0"/>
                  <a:t>62%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021C6B0-6B32-4907-9A27-5CE26D2413FF}"/>
                </a:ext>
              </a:extLst>
            </p:cNvPr>
            <p:cNvGrpSpPr/>
            <p:nvPr/>
          </p:nvGrpSpPr>
          <p:grpSpPr>
            <a:xfrm>
              <a:off x="623732" y="5963843"/>
              <a:ext cx="2447777" cy="216024"/>
              <a:chOff x="623732" y="5963843"/>
              <a:chExt cx="2447777" cy="216024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99AA5916-F126-4B86-94A3-717247AFC8B5}"/>
                  </a:ext>
                </a:extLst>
              </p:cNvPr>
              <p:cNvSpPr/>
              <p:nvPr/>
            </p:nvSpPr>
            <p:spPr>
              <a:xfrm>
                <a:off x="623732" y="5963843"/>
                <a:ext cx="2447777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0C77EA00-FB08-44FF-B137-C83F55B1D844}"/>
                  </a:ext>
                </a:extLst>
              </p:cNvPr>
              <p:cNvSpPr/>
              <p:nvPr/>
            </p:nvSpPr>
            <p:spPr>
              <a:xfrm>
                <a:off x="623732" y="5963843"/>
                <a:ext cx="2375923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200" dirty="0"/>
                  <a:t>99%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4246867-3B50-4C1E-8D21-318F68BDCF94}"/>
                </a:ext>
              </a:extLst>
            </p:cNvPr>
            <p:cNvSpPr txBox="1"/>
            <p:nvPr/>
          </p:nvSpPr>
          <p:spPr>
            <a:xfrm>
              <a:off x="623732" y="4365104"/>
              <a:ext cx="1474763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</a:schemeClr>
                  </a:solidFill>
                </a:rPr>
                <a:t>MySQL &amp; HTML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799293A-563F-45D2-BD38-D815790F6647}"/>
                </a:ext>
              </a:extLst>
            </p:cNvPr>
            <p:cNvSpPr txBox="1"/>
            <p:nvPr/>
          </p:nvSpPr>
          <p:spPr>
            <a:xfrm>
              <a:off x="623732" y="5006459"/>
              <a:ext cx="1647823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</a:schemeClr>
                  </a:solidFill>
                </a:rPr>
                <a:t>JavaScript &amp; AJAX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F6CF96-1BE3-45E7-A6F4-B8DF6FE2E591}"/>
                </a:ext>
              </a:extLst>
            </p:cNvPr>
            <p:cNvSpPr txBox="1"/>
            <p:nvPr/>
          </p:nvSpPr>
          <p:spPr>
            <a:xfrm>
              <a:off x="623732" y="5647814"/>
              <a:ext cx="1850828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</a:schemeClr>
                  </a:solidFill>
                </a:rPr>
                <a:t>Orientación</a:t>
              </a:r>
              <a:r>
                <a:rPr lang="en-US" dirty="0">
                  <a:solidFill>
                    <a:schemeClr val="tx1">
                      <a:lumMod val="75000"/>
                    </a:schemeClr>
                  </a:solidFill>
                </a:rPr>
                <a:t> al </a:t>
              </a:r>
              <a:r>
                <a:rPr lang="en-US" dirty="0" err="1">
                  <a:solidFill>
                    <a:schemeClr val="tx1">
                      <a:lumMod val="75000"/>
                    </a:schemeClr>
                  </a:solidFill>
                </a:rPr>
                <a:t>logro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D1B808C-C898-4989-BE64-2C3E0CCF259A}"/>
              </a:ext>
            </a:extLst>
          </p:cNvPr>
          <p:cNvGrpSpPr/>
          <p:nvPr/>
        </p:nvGrpSpPr>
        <p:grpSpPr>
          <a:xfrm>
            <a:off x="6288186" y="4365104"/>
            <a:ext cx="2641429" cy="1814763"/>
            <a:chOff x="623732" y="4365104"/>
            <a:chExt cx="2641429" cy="181476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D8F5B76-1801-410F-86B8-D4C958539CF2}"/>
                </a:ext>
              </a:extLst>
            </p:cNvPr>
            <p:cNvGrpSpPr/>
            <p:nvPr/>
          </p:nvGrpSpPr>
          <p:grpSpPr>
            <a:xfrm>
              <a:off x="623732" y="4681135"/>
              <a:ext cx="2447777" cy="216024"/>
              <a:chOff x="623732" y="4681135"/>
              <a:chExt cx="2447777" cy="216024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BFEF07E1-B5ED-4A97-B449-7D83A2F74594}"/>
                  </a:ext>
                </a:extLst>
              </p:cNvPr>
              <p:cNvSpPr/>
              <p:nvPr/>
            </p:nvSpPr>
            <p:spPr>
              <a:xfrm>
                <a:off x="623732" y="4681135"/>
                <a:ext cx="2447777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6E5FAD6-C6F8-4451-A2DF-7FB29DFDADEE}"/>
                  </a:ext>
                </a:extLst>
              </p:cNvPr>
              <p:cNvSpPr/>
              <p:nvPr/>
            </p:nvSpPr>
            <p:spPr>
              <a:xfrm>
                <a:off x="623732" y="4681135"/>
                <a:ext cx="2268585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200" dirty="0"/>
                  <a:t>95%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EBA0EA6-2E8A-4A31-AB6B-7C5E13E4CD78}"/>
                </a:ext>
              </a:extLst>
            </p:cNvPr>
            <p:cNvGrpSpPr/>
            <p:nvPr/>
          </p:nvGrpSpPr>
          <p:grpSpPr>
            <a:xfrm>
              <a:off x="623732" y="5322488"/>
              <a:ext cx="2447777" cy="216026"/>
              <a:chOff x="623732" y="5322488"/>
              <a:chExt cx="2447777" cy="216026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E7E44FD2-2E20-432D-BCB2-AE8569DBC3CD}"/>
                  </a:ext>
                </a:extLst>
              </p:cNvPr>
              <p:cNvSpPr/>
              <p:nvPr/>
            </p:nvSpPr>
            <p:spPr>
              <a:xfrm>
                <a:off x="623732" y="5322490"/>
                <a:ext cx="2447777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DA25FAB5-7399-46A6-B865-B5E87664620A}"/>
                  </a:ext>
                </a:extLst>
              </p:cNvPr>
              <p:cNvSpPr/>
              <p:nvPr/>
            </p:nvSpPr>
            <p:spPr>
              <a:xfrm>
                <a:off x="623733" y="5322488"/>
                <a:ext cx="1904468" cy="216026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200" dirty="0"/>
                  <a:t>80%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9611919-F8DC-4CEA-87DC-CBE2C05F8377}"/>
                </a:ext>
              </a:extLst>
            </p:cNvPr>
            <p:cNvGrpSpPr/>
            <p:nvPr/>
          </p:nvGrpSpPr>
          <p:grpSpPr>
            <a:xfrm>
              <a:off x="623732" y="5963843"/>
              <a:ext cx="2447777" cy="216024"/>
              <a:chOff x="623732" y="5963843"/>
              <a:chExt cx="2447777" cy="216024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64CF1B1C-23F2-4935-A8D0-006D8C0F86CA}"/>
                  </a:ext>
                </a:extLst>
              </p:cNvPr>
              <p:cNvSpPr/>
              <p:nvPr/>
            </p:nvSpPr>
            <p:spPr>
              <a:xfrm>
                <a:off x="623732" y="5963843"/>
                <a:ext cx="2447777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4AF38C0D-3274-4E3B-A9D5-EBD850FBD853}"/>
                  </a:ext>
                </a:extLst>
              </p:cNvPr>
              <p:cNvSpPr/>
              <p:nvPr/>
            </p:nvSpPr>
            <p:spPr>
              <a:xfrm>
                <a:off x="623733" y="5963843"/>
                <a:ext cx="2351862" cy="216024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200" dirty="0"/>
                  <a:t>99%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CCF1F91-53AC-4F2A-8A07-E715A92559D8}"/>
                </a:ext>
              </a:extLst>
            </p:cNvPr>
            <p:cNvSpPr txBox="1"/>
            <p:nvPr/>
          </p:nvSpPr>
          <p:spPr>
            <a:xfrm>
              <a:off x="623732" y="4365104"/>
              <a:ext cx="2641429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</a:schemeClr>
                  </a:solidFill>
                </a:rPr>
                <a:t>Capacidad</a:t>
              </a:r>
              <a:r>
                <a:rPr lang="en-US" dirty="0">
                  <a:solidFill>
                    <a:schemeClr val="tx1">
                      <a:lumMod val="75000"/>
                    </a:schemeClr>
                  </a:solidFill>
                </a:rPr>
                <a:t> de </a:t>
              </a:r>
              <a:r>
                <a:rPr lang="en-US" dirty="0" err="1">
                  <a:solidFill>
                    <a:schemeClr val="tx1">
                      <a:lumMod val="75000"/>
                    </a:schemeClr>
                  </a:solidFill>
                </a:rPr>
                <a:t>Comunicación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4F8F63B-4472-4651-A76E-ED9A13ACB0E5}"/>
                </a:ext>
              </a:extLst>
            </p:cNvPr>
            <p:cNvSpPr txBox="1"/>
            <p:nvPr/>
          </p:nvSpPr>
          <p:spPr>
            <a:xfrm>
              <a:off x="623732" y="5006459"/>
              <a:ext cx="2351862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</a:schemeClr>
                  </a:solidFill>
                </a:rPr>
                <a:t>Resolución</a:t>
              </a:r>
              <a:r>
                <a:rPr lang="en-US" dirty="0">
                  <a:solidFill>
                    <a:schemeClr val="tx1">
                      <a:lumMod val="75000"/>
                    </a:schemeClr>
                  </a:solidFill>
                </a:rPr>
                <a:t> de </a:t>
              </a:r>
              <a:r>
                <a:rPr lang="en-US" dirty="0" err="1">
                  <a:solidFill>
                    <a:schemeClr val="tx1">
                      <a:lumMod val="75000"/>
                    </a:schemeClr>
                  </a:solidFill>
                </a:rPr>
                <a:t>Problemas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99B4B96-1766-4782-9CF0-AF095487BB20}"/>
              </a:ext>
            </a:extLst>
          </p:cNvPr>
          <p:cNvSpPr/>
          <p:nvPr/>
        </p:nvSpPr>
        <p:spPr>
          <a:xfrm rot="16200000">
            <a:off x="-420306" y="2750854"/>
            <a:ext cx="2447777" cy="3597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cap="all" dirty="0">
                <a:solidFill>
                  <a:schemeClr val="tx1">
                    <a:lumMod val="50000"/>
                  </a:schemeClr>
                </a:solidFill>
              </a:rPr>
              <a:t>Quality manager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F3503D2-DE6F-47AB-AA8F-E893473AC8C2}"/>
              </a:ext>
            </a:extLst>
          </p:cNvPr>
          <p:cNvSpPr/>
          <p:nvPr/>
        </p:nvSpPr>
        <p:spPr>
          <a:xfrm rot="16200000">
            <a:off x="2411844" y="2750855"/>
            <a:ext cx="2447777" cy="3597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cap="all" dirty="0">
                <a:solidFill>
                  <a:schemeClr val="tx1">
                    <a:lumMod val="50000"/>
                  </a:schemeClr>
                </a:solidFill>
              </a:rPr>
              <a:t>Project Manager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7CEA3F8-828B-4EB7-9E1D-506C561E78CD}"/>
              </a:ext>
            </a:extLst>
          </p:cNvPr>
          <p:cNvSpPr/>
          <p:nvPr/>
        </p:nvSpPr>
        <p:spPr>
          <a:xfrm rot="16200000">
            <a:off x="5243994" y="2750855"/>
            <a:ext cx="2447777" cy="3597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cap="all" dirty="0">
                <a:solidFill>
                  <a:schemeClr val="tx1">
                    <a:lumMod val="50000"/>
                  </a:schemeClr>
                </a:solidFill>
              </a:rPr>
              <a:t>Mentor project</a:t>
            </a:r>
          </a:p>
        </p:txBody>
      </p:sp>
      <p:pic>
        <p:nvPicPr>
          <p:cNvPr id="105" name="Marcador de contenido 9" descr="Un hombre con una camisa azul&#10;&#10;Descripción generada automáticamente">
            <a:extLst>
              <a:ext uri="{FF2B5EF4-FFF2-40B4-BE49-F238E27FC236}">
                <a16:creationId xmlns:a16="http://schemas.microsoft.com/office/drawing/2014/main" id="{C22DEFAF-624D-431F-9294-C70D97F44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78" y="1706322"/>
            <a:ext cx="2088231" cy="1925051"/>
          </a:xfrm>
          <a:prstGeom prst="rect">
            <a:avLst/>
          </a:prstGeom>
        </p:spPr>
      </p:pic>
      <p:pic>
        <p:nvPicPr>
          <p:cNvPr id="106" name="Imagen 105">
            <a:extLst>
              <a:ext uri="{FF2B5EF4-FFF2-40B4-BE49-F238E27FC236}">
                <a16:creationId xmlns:a16="http://schemas.microsoft.com/office/drawing/2014/main" id="{0DDB5467-6F2C-48F3-8971-1E69E1E6C54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27" y="1706322"/>
            <a:ext cx="2088077" cy="195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Imagen 106" descr="Hombre con barba y bigote&#10;&#10;Descripción generada automáticamente">
            <a:extLst>
              <a:ext uri="{FF2B5EF4-FFF2-40B4-BE49-F238E27FC236}">
                <a16:creationId xmlns:a16="http://schemas.microsoft.com/office/drawing/2014/main" id="{269CFFE5-E9F3-4877-B688-C320C7280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423" y="1695651"/>
            <a:ext cx="2088540" cy="1931413"/>
          </a:xfrm>
          <a:prstGeom prst="rect">
            <a:avLst/>
          </a:prstGeom>
        </p:spPr>
      </p:pic>
      <p:grpSp>
        <p:nvGrpSpPr>
          <p:cNvPr id="113" name="Group 36">
            <a:extLst>
              <a:ext uri="{FF2B5EF4-FFF2-40B4-BE49-F238E27FC236}">
                <a16:creationId xmlns:a16="http://schemas.microsoft.com/office/drawing/2014/main" id="{A69F7111-E5F7-4B39-B42F-5CB2CB5FA785}"/>
              </a:ext>
            </a:extLst>
          </p:cNvPr>
          <p:cNvGrpSpPr/>
          <p:nvPr/>
        </p:nvGrpSpPr>
        <p:grpSpPr>
          <a:xfrm>
            <a:off x="9240019" y="1941108"/>
            <a:ext cx="2032546" cy="856498"/>
            <a:chOff x="623732" y="4940817"/>
            <a:chExt cx="2828258" cy="751564"/>
          </a:xfrm>
        </p:grpSpPr>
        <p:sp>
          <p:nvSpPr>
            <p:cNvPr id="114" name="Freeform: Shape 20">
              <a:extLst>
                <a:ext uri="{FF2B5EF4-FFF2-40B4-BE49-F238E27FC236}">
                  <a16:creationId xmlns:a16="http://schemas.microsoft.com/office/drawing/2014/main" id="{C31B1066-6013-497C-8FCF-E72DB89C42E3}"/>
                </a:ext>
              </a:extLst>
            </p:cNvPr>
            <p:cNvSpPr/>
            <p:nvPr/>
          </p:nvSpPr>
          <p:spPr>
            <a:xfrm>
              <a:off x="623732" y="5416580"/>
              <a:ext cx="354755" cy="275801"/>
            </a:xfrm>
            <a:custGeom>
              <a:avLst/>
              <a:gdLst/>
              <a:ahLst/>
              <a:cxnLst/>
              <a:rect l="l" t="t" r="r" b="b"/>
              <a:pathLst>
                <a:path w="632497" h="491729">
                  <a:moveTo>
                    <a:pt x="228304" y="0"/>
                  </a:moveTo>
                  <a:cubicBezTo>
                    <a:pt x="275135" y="0"/>
                    <a:pt x="317576" y="9879"/>
                    <a:pt x="355626" y="29636"/>
                  </a:cubicBezTo>
                  <a:cubicBezTo>
                    <a:pt x="393676" y="49393"/>
                    <a:pt x="421482" y="75369"/>
                    <a:pt x="439044" y="107566"/>
                  </a:cubicBezTo>
                  <a:cubicBezTo>
                    <a:pt x="474899" y="111956"/>
                    <a:pt x="507645" y="122384"/>
                    <a:pt x="537280" y="138848"/>
                  </a:cubicBezTo>
                  <a:cubicBezTo>
                    <a:pt x="566915" y="155312"/>
                    <a:pt x="590148" y="175983"/>
                    <a:pt x="606978" y="200863"/>
                  </a:cubicBezTo>
                  <a:cubicBezTo>
                    <a:pt x="623808" y="225742"/>
                    <a:pt x="632223" y="252450"/>
                    <a:pt x="632223" y="280988"/>
                  </a:cubicBezTo>
                  <a:cubicBezTo>
                    <a:pt x="632223" y="321234"/>
                    <a:pt x="616125" y="357089"/>
                    <a:pt x="583928" y="388554"/>
                  </a:cubicBezTo>
                  <a:cubicBezTo>
                    <a:pt x="591246" y="402457"/>
                    <a:pt x="600026" y="416725"/>
                    <a:pt x="610271" y="431360"/>
                  </a:cubicBezTo>
                  <a:cubicBezTo>
                    <a:pt x="618320" y="441605"/>
                    <a:pt x="623442" y="447458"/>
                    <a:pt x="625637" y="448922"/>
                  </a:cubicBezTo>
                  <a:cubicBezTo>
                    <a:pt x="629296" y="452581"/>
                    <a:pt x="631491" y="456971"/>
                    <a:pt x="632223" y="462093"/>
                  </a:cubicBezTo>
                  <a:cubicBezTo>
                    <a:pt x="632955" y="467215"/>
                    <a:pt x="632223" y="471972"/>
                    <a:pt x="630028" y="476362"/>
                  </a:cubicBezTo>
                  <a:cubicBezTo>
                    <a:pt x="627833" y="480753"/>
                    <a:pt x="624723" y="484411"/>
                    <a:pt x="620698" y="487338"/>
                  </a:cubicBezTo>
                  <a:cubicBezTo>
                    <a:pt x="616673" y="490265"/>
                    <a:pt x="612100" y="491729"/>
                    <a:pt x="606978" y="491729"/>
                  </a:cubicBezTo>
                  <a:cubicBezTo>
                    <a:pt x="559415" y="491729"/>
                    <a:pt x="513681" y="477460"/>
                    <a:pt x="469777" y="448922"/>
                  </a:cubicBezTo>
                  <a:cubicBezTo>
                    <a:pt x="447825" y="454044"/>
                    <a:pt x="425873" y="456605"/>
                    <a:pt x="403921" y="456605"/>
                  </a:cubicBezTo>
                  <a:cubicBezTo>
                    <a:pt x="357089" y="456605"/>
                    <a:pt x="314831" y="446727"/>
                    <a:pt x="277147" y="426970"/>
                  </a:cubicBezTo>
                  <a:cubicBezTo>
                    <a:pt x="239462" y="407213"/>
                    <a:pt x="211839" y="381236"/>
                    <a:pt x="194278" y="349040"/>
                  </a:cubicBezTo>
                  <a:cubicBezTo>
                    <a:pt x="183302" y="347576"/>
                    <a:pt x="172691" y="345747"/>
                    <a:pt x="162447" y="343552"/>
                  </a:cubicBezTo>
                  <a:cubicBezTo>
                    <a:pt x="119274" y="372089"/>
                    <a:pt x="73541" y="386358"/>
                    <a:pt x="25246" y="386358"/>
                  </a:cubicBezTo>
                  <a:cubicBezTo>
                    <a:pt x="20124" y="386358"/>
                    <a:pt x="15551" y="384895"/>
                    <a:pt x="11526" y="381968"/>
                  </a:cubicBezTo>
                  <a:cubicBezTo>
                    <a:pt x="7501" y="379041"/>
                    <a:pt x="4392" y="375382"/>
                    <a:pt x="2196" y="370992"/>
                  </a:cubicBezTo>
                  <a:cubicBezTo>
                    <a:pt x="1" y="366601"/>
                    <a:pt x="-548" y="361845"/>
                    <a:pt x="550" y="356723"/>
                  </a:cubicBezTo>
                  <a:cubicBezTo>
                    <a:pt x="1648" y="351601"/>
                    <a:pt x="3843" y="347393"/>
                    <a:pt x="7136" y="344100"/>
                  </a:cubicBezTo>
                  <a:cubicBezTo>
                    <a:pt x="10428" y="340808"/>
                    <a:pt x="15368" y="334771"/>
                    <a:pt x="21953" y="325990"/>
                  </a:cubicBezTo>
                  <a:cubicBezTo>
                    <a:pt x="32197" y="311355"/>
                    <a:pt x="40978" y="297086"/>
                    <a:pt x="48296" y="283183"/>
                  </a:cubicBezTo>
                  <a:cubicBezTo>
                    <a:pt x="16099" y="251718"/>
                    <a:pt x="1" y="215863"/>
                    <a:pt x="1" y="175618"/>
                  </a:cubicBezTo>
                  <a:cubicBezTo>
                    <a:pt x="1" y="144153"/>
                    <a:pt x="10245" y="114883"/>
                    <a:pt x="30734" y="87809"/>
                  </a:cubicBezTo>
                  <a:cubicBezTo>
                    <a:pt x="51223" y="60735"/>
                    <a:pt x="78846" y="39331"/>
                    <a:pt x="113604" y="23599"/>
                  </a:cubicBezTo>
                  <a:cubicBezTo>
                    <a:pt x="148361" y="7867"/>
                    <a:pt x="186594" y="0"/>
                    <a:pt x="228304" y="0"/>
                  </a:cubicBezTo>
                  <a:close/>
                  <a:moveTo>
                    <a:pt x="228304" y="52686"/>
                  </a:moveTo>
                  <a:cubicBezTo>
                    <a:pt x="196839" y="52686"/>
                    <a:pt x="167752" y="58357"/>
                    <a:pt x="141044" y="69699"/>
                  </a:cubicBezTo>
                  <a:cubicBezTo>
                    <a:pt x="114335" y="81040"/>
                    <a:pt x="92932" y="96041"/>
                    <a:pt x="76834" y="114700"/>
                  </a:cubicBezTo>
                  <a:cubicBezTo>
                    <a:pt x="60735" y="133360"/>
                    <a:pt x="52686" y="153665"/>
                    <a:pt x="52686" y="175618"/>
                  </a:cubicBezTo>
                  <a:cubicBezTo>
                    <a:pt x="52686" y="201228"/>
                    <a:pt x="63662" y="224644"/>
                    <a:pt x="85615" y="245865"/>
                  </a:cubicBezTo>
                  <a:lnTo>
                    <a:pt x="113055" y="272207"/>
                  </a:lnTo>
                  <a:lnTo>
                    <a:pt x="95493" y="307331"/>
                  </a:lnTo>
                  <a:lnTo>
                    <a:pt x="86712" y="322697"/>
                  </a:lnTo>
                  <a:cubicBezTo>
                    <a:pt x="102810" y="317575"/>
                    <a:pt x="118543" y="309892"/>
                    <a:pt x="133909" y="299647"/>
                  </a:cubicBezTo>
                  <a:lnTo>
                    <a:pt x="152569" y="287574"/>
                  </a:lnTo>
                  <a:lnTo>
                    <a:pt x="174521" y="291964"/>
                  </a:lnTo>
                  <a:cubicBezTo>
                    <a:pt x="192082" y="296355"/>
                    <a:pt x="210010" y="298550"/>
                    <a:pt x="228304" y="298550"/>
                  </a:cubicBezTo>
                  <a:cubicBezTo>
                    <a:pt x="259768" y="298550"/>
                    <a:pt x="288855" y="292879"/>
                    <a:pt x="315563" y="281537"/>
                  </a:cubicBezTo>
                  <a:cubicBezTo>
                    <a:pt x="342272" y="270195"/>
                    <a:pt x="363675" y="255194"/>
                    <a:pt x="379773" y="236535"/>
                  </a:cubicBezTo>
                  <a:cubicBezTo>
                    <a:pt x="395871" y="217876"/>
                    <a:pt x="403921" y="197570"/>
                    <a:pt x="403921" y="175618"/>
                  </a:cubicBezTo>
                  <a:cubicBezTo>
                    <a:pt x="403921" y="153665"/>
                    <a:pt x="395871" y="133360"/>
                    <a:pt x="379773" y="114700"/>
                  </a:cubicBezTo>
                  <a:cubicBezTo>
                    <a:pt x="363675" y="96041"/>
                    <a:pt x="342272" y="81040"/>
                    <a:pt x="315563" y="69699"/>
                  </a:cubicBezTo>
                  <a:cubicBezTo>
                    <a:pt x="288855" y="58357"/>
                    <a:pt x="259768" y="52686"/>
                    <a:pt x="228304" y="52686"/>
                  </a:cubicBezTo>
                  <a:close/>
                  <a:moveTo>
                    <a:pt x="455508" y="164642"/>
                  </a:moveTo>
                  <a:lnTo>
                    <a:pt x="456606" y="175618"/>
                  </a:lnTo>
                  <a:cubicBezTo>
                    <a:pt x="456606" y="204887"/>
                    <a:pt x="448008" y="231961"/>
                    <a:pt x="430812" y="256841"/>
                  </a:cubicBezTo>
                  <a:cubicBezTo>
                    <a:pt x="413616" y="281720"/>
                    <a:pt x="390017" y="302391"/>
                    <a:pt x="360016" y="318855"/>
                  </a:cubicBezTo>
                  <a:cubicBezTo>
                    <a:pt x="330015" y="335320"/>
                    <a:pt x="296721" y="345381"/>
                    <a:pt x="260134" y="349040"/>
                  </a:cubicBezTo>
                  <a:cubicBezTo>
                    <a:pt x="276232" y="365870"/>
                    <a:pt x="296904" y="379224"/>
                    <a:pt x="322149" y="389102"/>
                  </a:cubicBezTo>
                  <a:cubicBezTo>
                    <a:pt x="347394" y="398981"/>
                    <a:pt x="374651" y="403920"/>
                    <a:pt x="403921" y="403920"/>
                  </a:cubicBezTo>
                  <a:cubicBezTo>
                    <a:pt x="422214" y="403920"/>
                    <a:pt x="440142" y="401725"/>
                    <a:pt x="457703" y="397334"/>
                  </a:cubicBezTo>
                  <a:lnTo>
                    <a:pt x="479656" y="392944"/>
                  </a:lnTo>
                  <a:lnTo>
                    <a:pt x="498315" y="405018"/>
                  </a:lnTo>
                  <a:cubicBezTo>
                    <a:pt x="513681" y="415262"/>
                    <a:pt x="529414" y="422945"/>
                    <a:pt x="545512" y="428067"/>
                  </a:cubicBezTo>
                  <a:lnTo>
                    <a:pt x="536731" y="411603"/>
                  </a:lnTo>
                  <a:lnTo>
                    <a:pt x="520267" y="377577"/>
                  </a:lnTo>
                  <a:lnTo>
                    <a:pt x="546610" y="351235"/>
                  </a:lnTo>
                  <a:cubicBezTo>
                    <a:pt x="568562" y="330015"/>
                    <a:pt x="579538" y="306416"/>
                    <a:pt x="579538" y="280439"/>
                  </a:cubicBezTo>
                  <a:cubicBezTo>
                    <a:pt x="579538" y="254462"/>
                    <a:pt x="567830" y="230681"/>
                    <a:pt x="544414" y="209095"/>
                  </a:cubicBezTo>
                  <a:cubicBezTo>
                    <a:pt x="520999" y="187508"/>
                    <a:pt x="491363" y="172691"/>
                    <a:pt x="455508" y="16464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22">
              <a:extLst>
                <a:ext uri="{FF2B5EF4-FFF2-40B4-BE49-F238E27FC236}">
                  <a16:creationId xmlns:a16="http://schemas.microsoft.com/office/drawing/2014/main" id="{22AFE1E8-9332-407D-BC6F-A220472B2E6E}"/>
                </a:ext>
              </a:extLst>
            </p:cNvPr>
            <p:cNvSpPr/>
            <p:nvPr/>
          </p:nvSpPr>
          <p:spPr>
            <a:xfrm>
              <a:off x="623886" y="4940817"/>
              <a:ext cx="354601" cy="315200"/>
            </a:xfrm>
            <a:custGeom>
              <a:avLst/>
              <a:gdLst>
                <a:gd name="connsiteX0" fmla="*/ 441238 w 632222"/>
                <a:gd name="connsiteY0" fmla="*/ 127322 h 561974"/>
                <a:gd name="connsiteX1" fmla="*/ 237083 w 632222"/>
                <a:gd name="connsiteY1" fmla="*/ 331478 h 561974"/>
                <a:gd name="connsiteX2" fmla="*/ 229400 w 632222"/>
                <a:gd name="connsiteY2" fmla="*/ 402822 h 561974"/>
                <a:gd name="connsiteX3" fmla="*/ 300745 w 632222"/>
                <a:gd name="connsiteY3" fmla="*/ 395139 h 561974"/>
                <a:gd name="connsiteX4" fmla="*/ 504900 w 632222"/>
                <a:gd name="connsiteY4" fmla="*/ 190984 h 561974"/>
                <a:gd name="connsiteX5" fmla="*/ 52685 w 632222"/>
                <a:gd name="connsiteY5" fmla="*/ 70246 h 561974"/>
                <a:gd name="connsiteX6" fmla="*/ 353430 w 632222"/>
                <a:gd name="connsiteY6" fmla="*/ 70246 h 561974"/>
                <a:gd name="connsiteX7" fmla="*/ 361113 w 632222"/>
                <a:gd name="connsiteY7" fmla="*/ 75734 h 561974"/>
                <a:gd name="connsiteX8" fmla="*/ 358918 w 632222"/>
                <a:gd name="connsiteY8" fmla="*/ 85612 h 561974"/>
                <a:gd name="connsiteX9" fmla="*/ 323794 w 632222"/>
                <a:gd name="connsiteY9" fmla="*/ 120736 h 561974"/>
                <a:gd name="connsiteX10" fmla="*/ 318306 w 632222"/>
                <a:gd name="connsiteY10" fmla="*/ 122931 h 561974"/>
                <a:gd name="connsiteX11" fmla="*/ 52685 w 632222"/>
                <a:gd name="connsiteY11" fmla="*/ 122931 h 561974"/>
                <a:gd name="connsiteX12" fmla="*/ 52685 w 632222"/>
                <a:gd name="connsiteY12" fmla="*/ 509289 h 561974"/>
                <a:gd name="connsiteX13" fmla="*/ 439043 w 632222"/>
                <a:gd name="connsiteY13" fmla="*/ 509289 h 561974"/>
                <a:gd name="connsiteX14" fmla="*/ 439043 w 632222"/>
                <a:gd name="connsiteY14" fmla="*/ 384162 h 561974"/>
                <a:gd name="connsiteX15" fmla="*/ 441238 w 632222"/>
                <a:gd name="connsiteY15" fmla="*/ 378674 h 561974"/>
                <a:gd name="connsiteX16" fmla="*/ 476362 w 632222"/>
                <a:gd name="connsiteY16" fmla="*/ 343550 h 561974"/>
                <a:gd name="connsiteX17" fmla="*/ 486240 w 632222"/>
                <a:gd name="connsiteY17" fmla="*/ 341355 h 561974"/>
                <a:gd name="connsiteX18" fmla="*/ 491728 w 632222"/>
                <a:gd name="connsiteY18" fmla="*/ 350136 h 561974"/>
                <a:gd name="connsiteX19" fmla="*/ 491728 w 632222"/>
                <a:gd name="connsiteY19" fmla="*/ 509289 h 561974"/>
                <a:gd name="connsiteX20" fmla="*/ 476362 w 632222"/>
                <a:gd name="connsiteY20" fmla="*/ 546608 h 561974"/>
                <a:gd name="connsiteX21" fmla="*/ 439043 w 632222"/>
                <a:gd name="connsiteY21" fmla="*/ 561974 h 561974"/>
                <a:gd name="connsiteX22" fmla="*/ 52685 w 632222"/>
                <a:gd name="connsiteY22" fmla="*/ 561974 h 561974"/>
                <a:gd name="connsiteX23" fmla="*/ 15367 w 632222"/>
                <a:gd name="connsiteY23" fmla="*/ 546608 h 561974"/>
                <a:gd name="connsiteX24" fmla="*/ 0 w 632222"/>
                <a:gd name="connsiteY24" fmla="*/ 509289 h 561974"/>
                <a:gd name="connsiteX25" fmla="*/ 0 w 632222"/>
                <a:gd name="connsiteY25" fmla="*/ 122931 h 561974"/>
                <a:gd name="connsiteX26" fmla="*/ 15367 w 632222"/>
                <a:gd name="connsiteY26" fmla="*/ 85612 h 561974"/>
                <a:gd name="connsiteX27" fmla="*/ 52685 w 632222"/>
                <a:gd name="connsiteY27" fmla="*/ 70246 h 561974"/>
                <a:gd name="connsiteX28" fmla="*/ 520815 w 632222"/>
                <a:gd name="connsiteY28" fmla="*/ 52685 h 561974"/>
                <a:gd name="connsiteX29" fmla="*/ 512583 w 632222"/>
                <a:gd name="connsiteY29" fmla="*/ 55978 h 561974"/>
                <a:gd name="connsiteX30" fmla="*/ 478557 w 632222"/>
                <a:gd name="connsiteY30" fmla="*/ 90004 h 561974"/>
                <a:gd name="connsiteX31" fmla="*/ 542218 w 632222"/>
                <a:gd name="connsiteY31" fmla="*/ 153665 h 561974"/>
                <a:gd name="connsiteX32" fmla="*/ 576244 w 632222"/>
                <a:gd name="connsiteY32" fmla="*/ 119639 h 561974"/>
                <a:gd name="connsiteX33" fmla="*/ 579537 w 632222"/>
                <a:gd name="connsiteY33" fmla="*/ 111407 h 561974"/>
                <a:gd name="connsiteX34" fmla="*/ 576244 w 632222"/>
                <a:gd name="connsiteY34" fmla="*/ 103175 h 561974"/>
                <a:gd name="connsiteX35" fmla="*/ 529047 w 632222"/>
                <a:gd name="connsiteY35" fmla="*/ 55978 h 561974"/>
                <a:gd name="connsiteX36" fmla="*/ 520815 w 632222"/>
                <a:gd name="connsiteY36" fmla="*/ 52685 h 561974"/>
                <a:gd name="connsiteX37" fmla="*/ 520815 w 632222"/>
                <a:gd name="connsiteY37" fmla="*/ 0 h 561974"/>
                <a:gd name="connsiteX38" fmla="*/ 566366 w 632222"/>
                <a:gd name="connsiteY38" fmla="*/ 18659 h 561974"/>
                <a:gd name="connsiteX39" fmla="*/ 613563 w 632222"/>
                <a:gd name="connsiteY39" fmla="*/ 65856 h 561974"/>
                <a:gd name="connsiteX40" fmla="*/ 632222 w 632222"/>
                <a:gd name="connsiteY40" fmla="*/ 111407 h 561974"/>
                <a:gd name="connsiteX41" fmla="*/ 613563 w 632222"/>
                <a:gd name="connsiteY41" fmla="*/ 156958 h 561974"/>
                <a:gd name="connsiteX42" fmla="*/ 324892 w 632222"/>
                <a:gd name="connsiteY42" fmla="*/ 445629 h 561974"/>
                <a:gd name="connsiteX43" fmla="*/ 226107 w 632222"/>
                <a:gd name="connsiteY43" fmla="*/ 456605 h 561974"/>
                <a:gd name="connsiteX44" fmla="*/ 188789 w 632222"/>
                <a:gd name="connsiteY44" fmla="*/ 443433 h 561974"/>
                <a:gd name="connsiteX45" fmla="*/ 175617 w 632222"/>
                <a:gd name="connsiteY45" fmla="*/ 406115 h 561974"/>
                <a:gd name="connsiteX46" fmla="*/ 186593 w 632222"/>
                <a:gd name="connsiteY46" fmla="*/ 307330 h 561974"/>
                <a:gd name="connsiteX47" fmla="*/ 475264 w 632222"/>
                <a:gd name="connsiteY47" fmla="*/ 18659 h 561974"/>
                <a:gd name="connsiteX48" fmla="*/ 520815 w 632222"/>
                <a:gd name="connsiteY48" fmla="*/ 0 h 5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32222" h="561974">
                  <a:moveTo>
                    <a:pt x="441238" y="127322"/>
                  </a:moveTo>
                  <a:lnTo>
                    <a:pt x="237083" y="331478"/>
                  </a:lnTo>
                  <a:lnTo>
                    <a:pt x="229400" y="402822"/>
                  </a:lnTo>
                  <a:lnTo>
                    <a:pt x="300745" y="395139"/>
                  </a:lnTo>
                  <a:lnTo>
                    <a:pt x="504900" y="190984"/>
                  </a:lnTo>
                  <a:close/>
                  <a:moveTo>
                    <a:pt x="52685" y="70246"/>
                  </a:moveTo>
                  <a:lnTo>
                    <a:pt x="353430" y="70246"/>
                  </a:lnTo>
                  <a:cubicBezTo>
                    <a:pt x="357089" y="70246"/>
                    <a:pt x="359649" y="72075"/>
                    <a:pt x="361113" y="75734"/>
                  </a:cubicBezTo>
                  <a:cubicBezTo>
                    <a:pt x="362577" y="79393"/>
                    <a:pt x="361845" y="82685"/>
                    <a:pt x="358918" y="85612"/>
                  </a:cubicBezTo>
                  <a:lnTo>
                    <a:pt x="323794" y="120736"/>
                  </a:lnTo>
                  <a:cubicBezTo>
                    <a:pt x="322331" y="122199"/>
                    <a:pt x="320502" y="122931"/>
                    <a:pt x="318306" y="122931"/>
                  </a:cubicBezTo>
                  <a:lnTo>
                    <a:pt x="52685" y="122931"/>
                  </a:lnTo>
                  <a:lnTo>
                    <a:pt x="52685" y="509289"/>
                  </a:lnTo>
                  <a:lnTo>
                    <a:pt x="439043" y="509289"/>
                  </a:lnTo>
                  <a:lnTo>
                    <a:pt x="439043" y="384162"/>
                  </a:lnTo>
                  <a:cubicBezTo>
                    <a:pt x="439043" y="381966"/>
                    <a:pt x="439775" y="380137"/>
                    <a:pt x="441238" y="378674"/>
                  </a:cubicBezTo>
                  <a:lnTo>
                    <a:pt x="476362" y="343550"/>
                  </a:lnTo>
                  <a:cubicBezTo>
                    <a:pt x="479289" y="340623"/>
                    <a:pt x="482581" y="339892"/>
                    <a:pt x="486240" y="341355"/>
                  </a:cubicBezTo>
                  <a:cubicBezTo>
                    <a:pt x="489899" y="342818"/>
                    <a:pt x="491728" y="345745"/>
                    <a:pt x="491728" y="350136"/>
                  </a:cubicBezTo>
                  <a:lnTo>
                    <a:pt x="491728" y="509289"/>
                  </a:lnTo>
                  <a:cubicBezTo>
                    <a:pt x="491728" y="523924"/>
                    <a:pt x="486606" y="536363"/>
                    <a:pt x="476362" y="546608"/>
                  </a:cubicBezTo>
                  <a:cubicBezTo>
                    <a:pt x="466117" y="556852"/>
                    <a:pt x="453678" y="561974"/>
                    <a:pt x="439043" y="561974"/>
                  </a:cubicBezTo>
                  <a:lnTo>
                    <a:pt x="52685" y="561974"/>
                  </a:lnTo>
                  <a:cubicBezTo>
                    <a:pt x="38050" y="561974"/>
                    <a:pt x="25611" y="556852"/>
                    <a:pt x="15367" y="546608"/>
                  </a:cubicBezTo>
                  <a:cubicBezTo>
                    <a:pt x="5122" y="536363"/>
                    <a:pt x="0" y="523924"/>
                    <a:pt x="0" y="509289"/>
                  </a:cubicBezTo>
                  <a:lnTo>
                    <a:pt x="0" y="122931"/>
                  </a:lnTo>
                  <a:cubicBezTo>
                    <a:pt x="0" y="108296"/>
                    <a:pt x="5122" y="95857"/>
                    <a:pt x="15367" y="85612"/>
                  </a:cubicBezTo>
                  <a:cubicBezTo>
                    <a:pt x="25611" y="75368"/>
                    <a:pt x="38050" y="70246"/>
                    <a:pt x="52685" y="70246"/>
                  </a:cubicBezTo>
                  <a:close/>
                  <a:moveTo>
                    <a:pt x="520815" y="52685"/>
                  </a:moveTo>
                  <a:cubicBezTo>
                    <a:pt x="517522" y="52685"/>
                    <a:pt x="514778" y="53783"/>
                    <a:pt x="512583" y="55978"/>
                  </a:cubicBezTo>
                  <a:lnTo>
                    <a:pt x="478557" y="90004"/>
                  </a:lnTo>
                  <a:lnTo>
                    <a:pt x="542218" y="153665"/>
                  </a:lnTo>
                  <a:lnTo>
                    <a:pt x="576244" y="119639"/>
                  </a:lnTo>
                  <a:cubicBezTo>
                    <a:pt x="578439" y="117444"/>
                    <a:pt x="579537" y="114700"/>
                    <a:pt x="579537" y="111407"/>
                  </a:cubicBezTo>
                  <a:cubicBezTo>
                    <a:pt x="579537" y="108114"/>
                    <a:pt x="578439" y="105370"/>
                    <a:pt x="576244" y="103175"/>
                  </a:cubicBezTo>
                  <a:lnTo>
                    <a:pt x="529047" y="55978"/>
                  </a:lnTo>
                  <a:cubicBezTo>
                    <a:pt x="526852" y="53783"/>
                    <a:pt x="524108" y="52685"/>
                    <a:pt x="520815" y="52685"/>
                  </a:cubicBezTo>
                  <a:close/>
                  <a:moveTo>
                    <a:pt x="520815" y="0"/>
                  </a:moveTo>
                  <a:cubicBezTo>
                    <a:pt x="538743" y="0"/>
                    <a:pt x="553926" y="6220"/>
                    <a:pt x="566366" y="18659"/>
                  </a:cubicBezTo>
                  <a:lnTo>
                    <a:pt x="613563" y="65856"/>
                  </a:lnTo>
                  <a:cubicBezTo>
                    <a:pt x="626002" y="78296"/>
                    <a:pt x="632222" y="93480"/>
                    <a:pt x="632222" y="111407"/>
                  </a:cubicBezTo>
                  <a:cubicBezTo>
                    <a:pt x="632222" y="129335"/>
                    <a:pt x="626002" y="144518"/>
                    <a:pt x="613563" y="156958"/>
                  </a:cubicBezTo>
                  <a:lnTo>
                    <a:pt x="324892" y="445629"/>
                  </a:lnTo>
                  <a:lnTo>
                    <a:pt x="226107" y="456605"/>
                  </a:lnTo>
                  <a:cubicBezTo>
                    <a:pt x="211472" y="458068"/>
                    <a:pt x="199033" y="453678"/>
                    <a:pt x="188789" y="443433"/>
                  </a:cubicBezTo>
                  <a:cubicBezTo>
                    <a:pt x="178544" y="433189"/>
                    <a:pt x="174154" y="420750"/>
                    <a:pt x="175617" y="406115"/>
                  </a:cubicBezTo>
                  <a:lnTo>
                    <a:pt x="186593" y="307330"/>
                  </a:lnTo>
                  <a:lnTo>
                    <a:pt x="475264" y="18659"/>
                  </a:lnTo>
                  <a:cubicBezTo>
                    <a:pt x="487704" y="6220"/>
                    <a:pt x="502887" y="0"/>
                    <a:pt x="520815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34">
              <a:extLst>
                <a:ext uri="{FF2B5EF4-FFF2-40B4-BE49-F238E27FC236}">
                  <a16:creationId xmlns:a16="http://schemas.microsoft.com/office/drawing/2014/main" id="{8ECEDA54-389A-4E8C-BFF0-DF95C1886987}"/>
                </a:ext>
              </a:extLst>
            </p:cNvPr>
            <p:cNvSpPr txBox="1"/>
            <p:nvPr/>
          </p:nvSpPr>
          <p:spPr>
            <a:xfrm>
              <a:off x="1128375" y="4948240"/>
              <a:ext cx="2323615" cy="270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Gazo93@gmail.com</a:t>
              </a:r>
            </a:p>
          </p:txBody>
        </p:sp>
        <p:sp>
          <p:nvSpPr>
            <p:cNvPr id="117" name="TextBox 35">
              <a:extLst>
                <a:ext uri="{FF2B5EF4-FFF2-40B4-BE49-F238E27FC236}">
                  <a16:creationId xmlns:a16="http://schemas.microsoft.com/office/drawing/2014/main" id="{854391DD-D4BD-4C1F-B067-2C4C0515A0E3}"/>
                </a:ext>
              </a:extLst>
            </p:cNvPr>
            <p:cNvSpPr txBox="1"/>
            <p:nvPr/>
          </p:nvSpPr>
          <p:spPr>
            <a:xfrm>
              <a:off x="1128374" y="5406148"/>
              <a:ext cx="1401235" cy="270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662275781</a:t>
              </a:r>
            </a:p>
          </p:txBody>
        </p:sp>
      </p:grpSp>
      <p:grpSp>
        <p:nvGrpSpPr>
          <p:cNvPr id="118" name="Group 36">
            <a:extLst>
              <a:ext uri="{FF2B5EF4-FFF2-40B4-BE49-F238E27FC236}">
                <a16:creationId xmlns:a16="http://schemas.microsoft.com/office/drawing/2014/main" id="{7533FF63-A4C2-43C2-9F24-5ADE1B89A8EA}"/>
              </a:ext>
            </a:extLst>
          </p:cNvPr>
          <p:cNvGrpSpPr/>
          <p:nvPr/>
        </p:nvGrpSpPr>
        <p:grpSpPr>
          <a:xfrm>
            <a:off x="9246964" y="3196560"/>
            <a:ext cx="2265765" cy="765685"/>
            <a:chOff x="623732" y="4948240"/>
            <a:chExt cx="2265765" cy="765685"/>
          </a:xfrm>
        </p:grpSpPr>
        <p:sp>
          <p:nvSpPr>
            <p:cNvPr id="119" name="Freeform: Shape 20">
              <a:extLst>
                <a:ext uri="{FF2B5EF4-FFF2-40B4-BE49-F238E27FC236}">
                  <a16:creationId xmlns:a16="http://schemas.microsoft.com/office/drawing/2014/main" id="{0A97A211-7B23-4838-8627-1DED2DFD3704}"/>
                </a:ext>
              </a:extLst>
            </p:cNvPr>
            <p:cNvSpPr/>
            <p:nvPr/>
          </p:nvSpPr>
          <p:spPr>
            <a:xfrm>
              <a:off x="623732" y="5416580"/>
              <a:ext cx="354755" cy="275801"/>
            </a:xfrm>
            <a:custGeom>
              <a:avLst/>
              <a:gdLst/>
              <a:ahLst/>
              <a:cxnLst/>
              <a:rect l="l" t="t" r="r" b="b"/>
              <a:pathLst>
                <a:path w="632497" h="491729">
                  <a:moveTo>
                    <a:pt x="228304" y="0"/>
                  </a:moveTo>
                  <a:cubicBezTo>
                    <a:pt x="275135" y="0"/>
                    <a:pt x="317576" y="9879"/>
                    <a:pt x="355626" y="29636"/>
                  </a:cubicBezTo>
                  <a:cubicBezTo>
                    <a:pt x="393676" y="49393"/>
                    <a:pt x="421482" y="75369"/>
                    <a:pt x="439044" y="107566"/>
                  </a:cubicBezTo>
                  <a:cubicBezTo>
                    <a:pt x="474899" y="111956"/>
                    <a:pt x="507645" y="122384"/>
                    <a:pt x="537280" y="138848"/>
                  </a:cubicBezTo>
                  <a:cubicBezTo>
                    <a:pt x="566915" y="155312"/>
                    <a:pt x="590148" y="175983"/>
                    <a:pt x="606978" y="200863"/>
                  </a:cubicBezTo>
                  <a:cubicBezTo>
                    <a:pt x="623808" y="225742"/>
                    <a:pt x="632223" y="252450"/>
                    <a:pt x="632223" y="280988"/>
                  </a:cubicBezTo>
                  <a:cubicBezTo>
                    <a:pt x="632223" y="321234"/>
                    <a:pt x="616125" y="357089"/>
                    <a:pt x="583928" y="388554"/>
                  </a:cubicBezTo>
                  <a:cubicBezTo>
                    <a:pt x="591246" y="402457"/>
                    <a:pt x="600026" y="416725"/>
                    <a:pt x="610271" y="431360"/>
                  </a:cubicBezTo>
                  <a:cubicBezTo>
                    <a:pt x="618320" y="441605"/>
                    <a:pt x="623442" y="447458"/>
                    <a:pt x="625637" y="448922"/>
                  </a:cubicBezTo>
                  <a:cubicBezTo>
                    <a:pt x="629296" y="452581"/>
                    <a:pt x="631491" y="456971"/>
                    <a:pt x="632223" y="462093"/>
                  </a:cubicBezTo>
                  <a:cubicBezTo>
                    <a:pt x="632955" y="467215"/>
                    <a:pt x="632223" y="471972"/>
                    <a:pt x="630028" y="476362"/>
                  </a:cubicBezTo>
                  <a:cubicBezTo>
                    <a:pt x="627833" y="480753"/>
                    <a:pt x="624723" y="484411"/>
                    <a:pt x="620698" y="487338"/>
                  </a:cubicBezTo>
                  <a:cubicBezTo>
                    <a:pt x="616673" y="490265"/>
                    <a:pt x="612100" y="491729"/>
                    <a:pt x="606978" y="491729"/>
                  </a:cubicBezTo>
                  <a:cubicBezTo>
                    <a:pt x="559415" y="491729"/>
                    <a:pt x="513681" y="477460"/>
                    <a:pt x="469777" y="448922"/>
                  </a:cubicBezTo>
                  <a:cubicBezTo>
                    <a:pt x="447825" y="454044"/>
                    <a:pt x="425873" y="456605"/>
                    <a:pt x="403921" y="456605"/>
                  </a:cubicBezTo>
                  <a:cubicBezTo>
                    <a:pt x="357089" y="456605"/>
                    <a:pt x="314831" y="446727"/>
                    <a:pt x="277147" y="426970"/>
                  </a:cubicBezTo>
                  <a:cubicBezTo>
                    <a:pt x="239462" y="407213"/>
                    <a:pt x="211839" y="381236"/>
                    <a:pt x="194278" y="349040"/>
                  </a:cubicBezTo>
                  <a:cubicBezTo>
                    <a:pt x="183302" y="347576"/>
                    <a:pt x="172691" y="345747"/>
                    <a:pt x="162447" y="343552"/>
                  </a:cubicBezTo>
                  <a:cubicBezTo>
                    <a:pt x="119274" y="372089"/>
                    <a:pt x="73541" y="386358"/>
                    <a:pt x="25246" y="386358"/>
                  </a:cubicBezTo>
                  <a:cubicBezTo>
                    <a:pt x="20124" y="386358"/>
                    <a:pt x="15551" y="384895"/>
                    <a:pt x="11526" y="381968"/>
                  </a:cubicBezTo>
                  <a:cubicBezTo>
                    <a:pt x="7501" y="379041"/>
                    <a:pt x="4392" y="375382"/>
                    <a:pt x="2196" y="370992"/>
                  </a:cubicBezTo>
                  <a:cubicBezTo>
                    <a:pt x="1" y="366601"/>
                    <a:pt x="-548" y="361845"/>
                    <a:pt x="550" y="356723"/>
                  </a:cubicBezTo>
                  <a:cubicBezTo>
                    <a:pt x="1648" y="351601"/>
                    <a:pt x="3843" y="347393"/>
                    <a:pt x="7136" y="344100"/>
                  </a:cubicBezTo>
                  <a:cubicBezTo>
                    <a:pt x="10428" y="340808"/>
                    <a:pt x="15368" y="334771"/>
                    <a:pt x="21953" y="325990"/>
                  </a:cubicBezTo>
                  <a:cubicBezTo>
                    <a:pt x="32197" y="311355"/>
                    <a:pt x="40978" y="297086"/>
                    <a:pt x="48296" y="283183"/>
                  </a:cubicBezTo>
                  <a:cubicBezTo>
                    <a:pt x="16099" y="251718"/>
                    <a:pt x="1" y="215863"/>
                    <a:pt x="1" y="175618"/>
                  </a:cubicBezTo>
                  <a:cubicBezTo>
                    <a:pt x="1" y="144153"/>
                    <a:pt x="10245" y="114883"/>
                    <a:pt x="30734" y="87809"/>
                  </a:cubicBezTo>
                  <a:cubicBezTo>
                    <a:pt x="51223" y="60735"/>
                    <a:pt x="78846" y="39331"/>
                    <a:pt x="113604" y="23599"/>
                  </a:cubicBezTo>
                  <a:cubicBezTo>
                    <a:pt x="148361" y="7867"/>
                    <a:pt x="186594" y="0"/>
                    <a:pt x="228304" y="0"/>
                  </a:cubicBezTo>
                  <a:close/>
                  <a:moveTo>
                    <a:pt x="228304" y="52686"/>
                  </a:moveTo>
                  <a:cubicBezTo>
                    <a:pt x="196839" y="52686"/>
                    <a:pt x="167752" y="58357"/>
                    <a:pt x="141044" y="69699"/>
                  </a:cubicBezTo>
                  <a:cubicBezTo>
                    <a:pt x="114335" y="81040"/>
                    <a:pt x="92932" y="96041"/>
                    <a:pt x="76834" y="114700"/>
                  </a:cubicBezTo>
                  <a:cubicBezTo>
                    <a:pt x="60735" y="133360"/>
                    <a:pt x="52686" y="153665"/>
                    <a:pt x="52686" y="175618"/>
                  </a:cubicBezTo>
                  <a:cubicBezTo>
                    <a:pt x="52686" y="201228"/>
                    <a:pt x="63662" y="224644"/>
                    <a:pt x="85615" y="245865"/>
                  </a:cubicBezTo>
                  <a:lnTo>
                    <a:pt x="113055" y="272207"/>
                  </a:lnTo>
                  <a:lnTo>
                    <a:pt x="95493" y="307331"/>
                  </a:lnTo>
                  <a:lnTo>
                    <a:pt x="86712" y="322697"/>
                  </a:lnTo>
                  <a:cubicBezTo>
                    <a:pt x="102810" y="317575"/>
                    <a:pt x="118543" y="309892"/>
                    <a:pt x="133909" y="299647"/>
                  </a:cubicBezTo>
                  <a:lnTo>
                    <a:pt x="152569" y="287574"/>
                  </a:lnTo>
                  <a:lnTo>
                    <a:pt x="174521" y="291964"/>
                  </a:lnTo>
                  <a:cubicBezTo>
                    <a:pt x="192082" y="296355"/>
                    <a:pt x="210010" y="298550"/>
                    <a:pt x="228304" y="298550"/>
                  </a:cubicBezTo>
                  <a:cubicBezTo>
                    <a:pt x="259768" y="298550"/>
                    <a:pt x="288855" y="292879"/>
                    <a:pt x="315563" y="281537"/>
                  </a:cubicBezTo>
                  <a:cubicBezTo>
                    <a:pt x="342272" y="270195"/>
                    <a:pt x="363675" y="255194"/>
                    <a:pt x="379773" y="236535"/>
                  </a:cubicBezTo>
                  <a:cubicBezTo>
                    <a:pt x="395871" y="217876"/>
                    <a:pt x="403921" y="197570"/>
                    <a:pt x="403921" y="175618"/>
                  </a:cubicBezTo>
                  <a:cubicBezTo>
                    <a:pt x="403921" y="153665"/>
                    <a:pt x="395871" y="133360"/>
                    <a:pt x="379773" y="114700"/>
                  </a:cubicBezTo>
                  <a:cubicBezTo>
                    <a:pt x="363675" y="96041"/>
                    <a:pt x="342272" y="81040"/>
                    <a:pt x="315563" y="69699"/>
                  </a:cubicBezTo>
                  <a:cubicBezTo>
                    <a:pt x="288855" y="58357"/>
                    <a:pt x="259768" y="52686"/>
                    <a:pt x="228304" y="52686"/>
                  </a:cubicBezTo>
                  <a:close/>
                  <a:moveTo>
                    <a:pt x="455508" y="164642"/>
                  </a:moveTo>
                  <a:lnTo>
                    <a:pt x="456606" y="175618"/>
                  </a:lnTo>
                  <a:cubicBezTo>
                    <a:pt x="456606" y="204887"/>
                    <a:pt x="448008" y="231961"/>
                    <a:pt x="430812" y="256841"/>
                  </a:cubicBezTo>
                  <a:cubicBezTo>
                    <a:pt x="413616" y="281720"/>
                    <a:pt x="390017" y="302391"/>
                    <a:pt x="360016" y="318855"/>
                  </a:cubicBezTo>
                  <a:cubicBezTo>
                    <a:pt x="330015" y="335320"/>
                    <a:pt x="296721" y="345381"/>
                    <a:pt x="260134" y="349040"/>
                  </a:cubicBezTo>
                  <a:cubicBezTo>
                    <a:pt x="276232" y="365870"/>
                    <a:pt x="296904" y="379224"/>
                    <a:pt x="322149" y="389102"/>
                  </a:cubicBezTo>
                  <a:cubicBezTo>
                    <a:pt x="347394" y="398981"/>
                    <a:pt x="374651" y="403920"/>
                    <a:pt x="403921" y="403920"/>
                  </a:cubicBezTo>
                  <a:cubicBezTo>
                    <a:pt x="422214" y="403920"/>
                    <a:pt x="440142" y="401725"/>
                    <a:pt x="457703" y="397334"/>
                  </a:cubicBezTo>
                  <a:lnTo>
                    <a:pt x="479656" y="392944"/>
                  </a:lnTo>
                  <a:lnTo>
                    <a:pt x="498315" y="405018"/>
                  </a:lnTo>
                  <a:cubicBezTo>
                    <a:pt x="513681" y="415262"/>
                    <a:pt x="529414" y="422945"/>
                    <a:pt x="545512" y="428067"/>
                  </a:cubicBezTo>
                  <a:lnTo>
                    <a:pt x="536731" y="411603"/>
                  </a:lnTo>
                  <a:lnTo>
                    <a:pt x="520267" y="377577"/>
                  </a:lnTo>
                  <a:lnTo>
                    <a:pt x="546610" y="351235"/>
                  </a:lnTo>
                  <a:cubicBezTo>
                    <a:pt x="568562" y="330015"/>
                    <a:pt x="579538" y="306416"/>
                    <a:pt x="579538" y="280439"/>
                  </a:cubicBezTo>
                  <a:cubicBezTo>
                    <a:pt x="579538" y="254462"/>
                    <a:pt x="567830" y="230681"/>
                    <a:pt x="544414" y="209095"/>
                  </a:cubicBezTo>
                  <a:cubicBezTo>
                    <a:pt x="520999" y="187508"/>
                    <a:pt x="491363" y="172691"/>
                    <a:pt x="455508" y="1646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22">
              <a:extLst>
                <a:ext uri="{FF2B5EF4-FFF2-40B4-BE49-F238E27FC236}">
                  <a16:creationId xmlns:a16="http://schemas.microsoft.com/office/drawing/2014/main" id="{C3BDCF8E-C166-44D2-B532-EFC76AAE69A1}"/>
                </a:ext>
              </a:extLst>
            </p:cNvPr>
            <p:cNvSpPr/>
            <p:nvPr/>
          </p:nvSpPr>
          <p:spPr>
            <a:xfrm>
              <a:off x="623886" y="4948875"/>
              <a:ext cx="354601" cy="315200"/>
            </a:xfrm>
            <a:custGeom>
              <a:avLst/>
              <a:gdLst>
                <a:gd name="connsiteX0" fmla="*/ 441238 w 632222"/>
                <a:gd name="connsiteY0" fmla="*/ 127322 h 561974"/>
                <a:gd name="connsiteX1" fmla="*/ 237083 w 632222"/>
                <a:gd name="connsiteY1" fmla="*/ 331478 h 561974"/>
                <a:gd name="connsiteX2" fmla="*/ 229400 w 632222"/>
                <a:gd name="connsiteY2" fmla="*/ 402822 h 561974"/>
                <a:gd name="connsiteX3" fmla="*/ 300745 w 632222"/>
                <a:gd name="connsiteY3" fmla="*/ 395139 h 561974"/>
                <a:gd name="connsiteX4" fmla="*/ 504900 w 632222"/>
                <a:gd name="connsiteY4" fmla="*/ 190984 h 561974"/>
                <a:gd name="connsiteX5" fmla="*/ 52685 w 632222"/>
                <a:gd name="connsiteY5" fmla="*/ 70246 h 561974"/>
                <a:gd name="connsiteX6" fmla="*/ 353430 w 632222"/>
                <a:gd name="connsiteY6" fmla="*/ 70246 h 561974"/>
                <a:gd name="connsiteX7" fmla="*/ 361113 w 632222"/>
                <a:gd name="connsiteY7" fmla="*/ 75734 h 561974"/>
                <a:gd name="connsiteX8" fmla="*/ 358918 w 632222"/>
                <a:gd name="connsiteY8" fmla="*/ 85612 h 561974"/>
                <a:gd name="connsiteX9" fmla="*/ 323794 w 632222"/>
                <a:gd name="connsiteY9" fmla="*/ 120736 h 561974"/>
                <a:gd name="connsiteX10" fmla="*/ 318306 w 632222"/>
                <a:gd name="connsiteY10" fmla="*/ 122931 h 561974"/>
                <a:gd name="connsiteX11" fmla="*/ 52685 w 632222"/>
                <a:gd name="connsiteY11" fmla="*/ 122931 h 561974"/>
                <a:gd name="connsiteX12" fmla="*/ 52685 w 632222"/>
                <a:gd name="connsiteY12" fmla="*/ 509289 h 561974"/>
                <a:gd name="connsiteX13" fmla="*/ 439043 w 632222"/>
                <a:gd name="connsiteY13" fmla="*/ 509289 h 561974"/>
                <a:gd name="connsiteX14" fmla="*/ 439043 w 632222"/>
                <a:gd name="connsiteY14" fmla="*/ 384162 h 561974"/>
                <a:gd name="connsiteX15" fmla="*/ 441238 w 632222"/>
                <a:gd name="connsiteY15" fmla="*/ 378674 h 561974"/>
                <a:gd name="connsiteX16" fmla="*/ 476362 w 632222"/>
                <a:gd name="connsiteY16" fmla="*/ 343550 h 561974"/>
                <a:gd name="connsiteX17" fmla="*/ 486240 w 632222"/>
                <a:gd name="connsiteY17" fmla="*/ 341355 h 561974"/>
                <a:gd name="connsiteX18" fmla="*/ 491728 w 632222"/>
                <a:gd name="connsiteY18" fmla="*/ 350136 h 561974"/>
                <a:gd name="connsiteX19" fmla="*/ 491728 w 632222"/>
                <a:gd name="connsiteY19" fmla="*/ 509289 h 561974"/>
                <a:gd name="connsiteX20" fmla="*/ 476362 w 632222"/>
                <a:gd name="connsiteY20" fmla="*/ 546608 h 561974"/>
                <a:gd name="connsiteX21" fmla="*/ 439043 w 632222"/>
                <a:gd name="connsiteY21" fmla="*/ 561974 h 561974"/>
                <a:gd name="connsiteX22" fmla="*/ 52685 w 632222"/>
                <a:gd name="connsiteY22" fmla="*/ 561974 h 561974"/>
                <a:gd name="connsiteX23" fmla="*/ 15367 w 632222"/>
                <a:gd name="connsiteY23" fmla="*/ 546608 h 561974"/>
                <a:gd name="connsiteX24" fmla="*/ 0 w 632222"/>
                <a:gd name="connsiteY24" fmla="*/ 509289 h 561974"/>
                <a:gd name="connsiteX25" fmla="*/ 0 w 632222"/>
                <a:gd name="connsiteY25" fmla="*/ 122931 h 561974"/>
                <a:gd name="connsiteX26" fmla="*/ 15367 w 632222"/>
                <a:gd name="connsiteY26" fmla="*/ 85612 h 561974"/>
                <a:gd name="connsiteX27" fmla="*/ 52685 w 632222"/>
                <a:gd name="connsiteY27" fmla="*/ 70246 h 561974"/>
                <a:gd name="connsiteX28" fmla="*/ 520815 w 632222"/>
                <a:gd name="connsiteY28" fmla="*/ 52685 h 561974"/>
                <a:gd name="connsiteX29" fmla="*/ 512583 w 632222"/>
                <a:gd name="connsiteY29" fmla="*/ 55978 h 561974"/>
                <a:gd name="connsiteX30" fmla="*/ 478557 w 632222"/>
                <a:gd name="connsiteY30" fmla="*/ 90004 h 561974"/>
                <a:gd name="connsiteX31" fmla="*/ 542218 w 632222"/>
                <a:gd name="connsiteY31" fmla="*/ 153665 h 561974"/>
                <a:gd name="connsiteX32" fmla="*/ 576244 w 632222"/>
                <a:gd name="connsiteY32" fmla="*/ 119639 h 561974"/>
                <a:gd name="connsiteX33" fmla="*/ 579537 w 632222"/>
                <a:gd name="connsiteY33" fmla="*/ 111407 h 561974"/>
                <a:gd name="connsiteX34" fmla="*/ 576244 w 632222"/>
                <a:gd name="connsiteY34" fmla="*/ 103175 h 561974"/>
                <a:gd name="connsiteX35" fmla="*/ 529047 w 632222"/>
                <a:gd name="connsiteY35" fmla="*/ 55978 h 561974"/>
                <a:gd name="connsiteX36" fmla="*/ 520815 w 632222"/>
                <a:gd name="connsiteY36" fmla="*/ 52685 h 561974"/>
                <a:gd name="connsiteX37" fmla="*/ 520815 w 632222"/>
                <a:gd name="connsiteY37" fmla="*/ 0 h 561974"/>
                <a:gd name="connsiteX38" fmla="*/ 566366 w 632222"/>
                <a:gd name="connsiteY38" fmla="*/ 18659 h 561974"/>
                <a:gd name="connsiteX39" fmla="*/ 613563 w 632222"/>
                <a:gd name="connsiteY39" fmla="*/ 65856 h 561974"/>
                <a:gd name="connsiteX40" fmla="*/ 632222 w 632222"/>
                <a:gd name="connsiteY40" fmla="*/ 111407 h 561974"/>
                <a:gd name="connsiteX41" fmla="*/ 613563 w 632222"/>
                <a:gd name="connsiteY41" fmla="*/ 156958 h 561974"/>
                <a:gd name="connsiteX42" fmla="*/ 324892 w 632222"/>
                <a:gd name="connsiteY42" fmla="*/ 445629 h 561974"/>
                <a:gd name="connsiteX43" fmla="*/ 226107 w 632222"/>
                <a:gd name="connsiteY43" fmla="*/ 456605 h 561974"/>
                <a:gd name="connsiteX44" fmla="*/ 188789 w 632222"/>
                <a:gd name="connsiteY44" fmla="*/ 443433 h 561974"/>
                <a:gd name="connsiteX45" fmla="*/ 175617 w 632222"/>
                <a:gd name="connsiteY45" fmla="*/ 406115 h 561974"/>
                <a:gd name="connsiteX46" fmla="*/ 186593 w 632222"/>
                <a:gd name="connsiteY46" fmla="*/ 307330 h 561974"/>
                <a:gd name="connsiteX47" fmla="*/ 475264 w 632222"/>
                <a:gd name="connsiteY47" fmla="*/ 18659 h 561974"/>
                <a:gd name="connsiteX48" fmla="*/ 520815 w 632222"/>
                <a:gd name="connsiteY48" fmla="*/ 0 h 5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32222" h="561974">
                  <a:moveTo>
                    <a:pt x="441238" y="127322"/>
                  </a:moveTo>
                  <a:lnTo>
                    <a:pt x="237083" y="331478"/>
                  </a:lnTo>
                  <a:lnTo>
                    <a:pt x="229400" y="402822"/>
                  </a:lnTo>
                  <a:lnTo>
                    <a:pt x="300745" y="395139"/>
                  </a:lnTo>
                  <a:lnTo>
                    <a:pt x="504900" y="190984"/>
                  </a:lnTo>
                  <a:close/>
                  <a:moveTo>
                    <a:pt x="52685" y="70246"/>
                  </a:moveTo>
                  <a:lnTo>
                    <a:pt x="353430" y="70246"/>
                  </a:lnTo>
                  <a:cubicBezTo>
                    <a:pt x="357089" y="70246"/>
                    <a:pt x="359649" y="72075"/>
                    <a:pt x="361113" y="75734"/>
                  </a:cubicBezTo>
                  <a:cubicBezTo>
                    <a:pt x="362577" y="79393"/>
                    <a:pt x="361845" y="82685"/>
                    <a:pt x="358918" y="85612"/>
                  </a:cubicBezTo>
                  <a:lnTo>
                    <a:pt x="323794" y="120736"/>
                  </a:lnTo>
                  <a:cubicBezTo>
                    <a:pt x="322331" y="122199"/>
                    <a:pt x="320502" y="122931"/>
                    <a:pt x="318306" y="122931"/>
                  </a:cubicBezTo>
                  <a:lnTo>
                    <a:pt x="52685" y="122931"/>
                  </a:lnTo>
                  <a:lnTo>
                    <a:pt x="52685" y="509289"/>
                  </a:lnTo>
                  <a:lnTo>
                    <a:pt x="439043" y="509289"/>
                  </a:lnTo>
                  <a:lnTo>
                    <a:pt x="439043" y="384162"/>
                  </a:lnTo>
                  <a:cubicBezTo>
                    <a:pt x="439043" y="381966"/>
                    <a:pt x="439775" y="380137"/>
                    <a:pt x="441238" y="378674"/>
                  </a:cubicBezTo>
                  <a:lnTo>
                    <a:pt x="476362" y="343550"/>
                  </a:lnTo>
                  <a:cubicBezTo>
                    <a:pt x="479289" y="340623"/>
                    <a:pt x="482581" y="339892"/>
                    <a:pt x="486240" y="341355"/>
                  </a:cubicBezTo>
                  <a:cubicBezTo>
                    <a:pt x="489899" y="342818"/>
                    <a:pt x="491728" y="345745"/>
                    <a:pt x="491728" y="350136"/>
                  </a:cubicBezTo>
                  <a:lnTo>
                    <a:pt x="491728" y="509289"/>
                  </a:lnTo>
                  <a:cubicBezTo>
                    <a:pt x="491728" y="523924"/>
                    <a:pt x="486606" y="536363"/>
                    <a:pt x="476362" y="546608"/>
                  </a:cubicBezTo>
                  <a:cubicBezTo>
                    <a:pt x="466117" y="556852"/>
                    <a:pt x="453678" y="561974"/>
                    <a:pt x="439043" y="561974"/>
                  </a:cubicBezTo>
                  <a:lnTo>
                    <a:pt x="52685" y="561974"/>
                  </a:lnTo>
                  <a:cubicBezTo>
                    <a:pt x="38050" y="561974"/>
                    <a:pt x="25611" y="556852"/>
                    <a:pt x="15367" y="546608"/>
                  </a:cubicBezTo>
                  <a:cubicBezTo>
                    <a:pt x="5122" y="536363"/>
                    <a:pt x="0" y="523924"/>
                    <a:pt x="0" y="509289"/>
                  </a:cubicBezTo>
                  <a:lnTo>
                    <a:pt x="0" y="122931"/>
                  </a:lnTo>
                  <a:cubicBezTo>
                    <a:pt x="0" y="108296"/>
                    <a:pt x="5122" y="95857"/>
                    <a:pt x="15367" y="85612"/>
                  </a:cubicBezTo>
                  <a:cubicBezTo>
                    <a:pt x="25611" y="75368"/>
                    <a:pt x="38050" y="70246"/>
                    <a:pt x="52685" y="70246"/>
                  </a:cubicBezTo>
                  <a:close/>
                  <a:moveTo>
                    <a:pt x="520815" y="52685"/>
                  </a:moveTo>
                  <a:cubicBezTo>
                    <a:pt x="517522" y="52685"/>
                    <a:pt x="514778" y="53783"/>
                    <a:pt x="512583" y="55978"/>
                  </a:cubicBezTo>
                  <a:lnTo>
                    <a:pt x="478557" y="90004"/>
                  </a:lnTo>
                  <a:lnTo>
                    <a:pt x="542218" y="153665"/>
                  </a:lnTo>
                  <a:lnTo>
                    <a:pt x="576244" y="119639"/>
                  </a:lnTo>
                  <a:cubicBezTo>
                    <a:pt x="578439" y="117444"/>
                    <a:pt x="579537" y="114700"/>
                    <a:pt x="579537" y="111407"/>
                  </a:cubicBezTo>
                  <a:cubicBezTo>
                    <a:pt x="579537" y="108114"/>
                    <a:pt x="578439" y="105370"/>
                    <a:pt x="576244" y="103175"/>
                  </a:cubicBezTo>
                  <a:lnTo>
                    <a:pt x="529047" y="55978"/>
                  </a:lnTo>
                  <a:cubicBezTo>
                    <a:pt x="526852" y="53783"/>
                    <a:pt x="524108" y="52685"/>
                    <a:pt x="520815" y="52685"/>
                  </a:cubicBezTo>
                  <a:close/>
                  <a:moveTo>
                    <a:pt x="520815" y="0"/>
                  </a:moveTo>
                  <a:cubicBezTo>
                    <a:pt x="538743" y="0"/>
                    <a:pt x="553926" y="6220"/>
                    <a:pt x="566366" y="18659"/>
                  </a:cubicBezTo>
                  <a:lnTo>
                    <a:pt x="613563" y="65856"/>
                  </a:lnTo>
                  <a:cubicBezTo>
                    <a:pt x="626002" y="78296"/>
                    <a:pt x="632222" y="93480"/>
                    <a:pt x="632222" y="111407"/>
                  </a:cubicBezTo>
                  <a:cubicBezTo>
                    <a:pt x="632222" y="129335"/>
                    <a:pt x="626002" y="144518"/>
                    <a:pt x="613563" y="156958"/>
                  </a:cubicBezTo>
                  <a:lnTo>
                    <a:pt x="324892" y="445629"/>
                  </a:lnTo>
                  <a:lnTo>
                    <a:pt x="226107" y="456605"/>
                  </a:lnTo>
                  <a:cubicBezTo>
                    <a:pt x="211472" y="458068"/>
                    <a:pt x="199033" y="453678"/>
                    <a:pt x="188789" y="443433"/>
                  </a:cubicBezTo>
                  <a:cubicBezTo>
                    <a:pt x="178544" y="433189"/>
                    <a:pt x="174154" y="420750"/>
                    <a:pt x="175617" y="406115"/>
                  </a:cubicBezTo>
                  <a:lnTo>
                    <a:pt x="186593" y="307330"/>
                  </a:lnTo>
                  <a:lnTo>
                    <a:pt x="475264" y="18659"/>
                  </a:lnTo>
                  <a:cubicBezTo>
                    <a:pt x="487704" y="6220"/>
                    <a:pt x="502887" y="0"/>
                    <a:pt x="5208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21" name="TextBox 34">
              <a:extLst>
                <a:ext uri="{FF2B5EF4-FFF2-40B4-BE49-F238E27FC236}">
                  <a16:creationId xmlns:a16="http://schemas.microsoft.com/office/drawing/2014/main" id="{28FF4D7A-CA20-43E3-81B6-0B2AD87BF937}"/>
                </a:ext>
              </a:extLst>
            </p:cNvPr>
            <p:cNvSpPr txBox="1"/>
            <p:nvPr/>
          </p:nvSpPr>
          <p:spPr>
            <a:xfrm>
              <a:off x="1128374" y="4948240"/>
              <a:ext cx="1761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Cuella91@gmail.com</a:t>
              </a:r>
            </a:p>
          </p:txBody>
        </p:sp>
        <p:sp>
          <p:nvSpPr>
            <p:cNvPr id="122" name="TextBox 35">
              <a:extLst>
                <a:ext uri="{FF2B5EF4-FFF2-40B4-BE49-F238E27FC236}">
                  <a16:creationId xmlns:a16="http://schemas.microsoft.com/office/drawing/2014/main" id="{0A052BC8-9175-4AE7-8A1D-497CE5AFB363}"/>
                </a:ext>
              </a:extLst>
            </p:cNvPr>
            <p:cNvSpPr txBox="1"/>
            <p:nvPr/>
          </p:nvSpPr>
          <p:spPr>
            <a:xfrm>
              <a:off x="1128374" y="5406148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678942577</a:t>
              </a:r>
            </a:p>
          </p:txBody>
        </p:sp>
      </p:grpSp>
      <p:grpSp>
        <p:nvGrpSpPr>
          <p:cNvPr id="123" name="Group 36">
            <a:extLst>
              <a:ext uri="{FF2B5EF4-FFF2-40B4-BE49-F238E27FC236}">
                <a16:creationId xmlns:a16="http://schemas.microsoft.com/office/drawing/2014/main" id="{275AAD3F-DA65-4128-A370-C50A31B378FA}"/>
              </a:ext>
            </a:extLst>
          </p:cNvPr>
          <p:cNvGrpSpPr/>
          <p:nvPr/>
        </p:nvGrpSpPr>
        <p:grpSpPr>
          <a:xfrm>
            <a:off x="9240018" y="4443553"/>
            <a:ext cx="2694152" cy="773108"/>
            <a:chOff x="623732" y="4940817"/>
            <a:chExt cx="2694152" cy="773108"/>
          </a:xfrm>
        </p:grpSpPr>
        <p:sp>
          <p:nvSpPr>
            <p:cNvPr id="124" name="Freeform: Shape 20">
              <a:extLst>
                <a:ext uri="{FF2B5EF4-FFF2-40B4-BE49-F238E27FC236}">
                  <a16:creationId xmlns:a16="http://schemas.microsoft.com/office/drawing/2014/main" id="{AB0E54F0-A85B-44DA-9EAC-068E8802CB5C}"/>
                </a:ext>
              </a:extLst>
            </p:cNvPr>
            <p:cNvSpPr/>
            <p:nvPr/>
          </p:nvSpPr>
          <p:spPr>
            <a:xfrm>
              <a:off x="623732" y="5416580"/>
              <a:ext cx="354755" cy="275801"/>
            </a:xfrm>
            <a:custGeom>
              <a:avLst/>
              <a:gdLst/>
              <a:ahLst/>
              <a:cxnLst/>
              <a:rect l="l" t="t" r="r" b="b"/>
              <a:pathLst>
                <a:path w="632497" h="491729">
                  <a:moveTo>
                    <a:pt x="228304" y="0"/>
                  </a:moveTo>
                  <a:cubicBezTo>
                    <a:pt x="275135" y="0"/>
                    <a:pt x="317576" y="9879"/>
                    <a:pt x="355626" y="29636"/>
                  </a:cubicBezTo>
                  <a:cubicBezTo>
                    <a:pt x="393676" y="49393"/>
                    <a:pt x="421482" y="75369"/>
                    <a:pt x="439044" y="107566"/>
                  </a:cubicBezTo>
                  <a:cubicBezTo>
                    <a:pt x="474899" y="111956"/>
                    <a:pt x="507645" y="122384"/>
                    <a:pt x="537280" y="138848"/>
                  </a:cubicBezTo>
                  <a:cubicBezTo>
                    <a:pt x="566915" y="155312"/>
                    <a:pt x="590148" y="175983"/>
                    <a:pt x="606978" y="200863"/>
                  </a:cubicBezTo>
                  <a:cubicBezTo>
                    <a:pt x="623808" y="225742"/>
                    <a:pt x="632223" y="252450"/>
                    <a:pt x="632223" y="280988"/>
                  </a:cubicBezTo>
                  <a:cubicBezTo>
                    <a:pt x="632223" y="321234"/>
                    <a:pt x="616125" y="357089"/>
                    <a:pt x="583928" y="388554"/>
                  </a:cubicBezTo>
                  <a:cubicBezTo>
                    <a:pt x="591246" y="402457"/>
                    <a:pt x="600026" y="416725"/>
                    <a:pt x="610271" y="431360"/>
                  </a:cubicBezTo>
                  <a:cubicBezTo>
                    <a:pt x="618320" y="441605"/>
                    <a:pt x="623442" y="447458"/>
                    <a:pt x="625637" y="448922"/>
                  </a:cubicBezTo>
                  <a:cubicBezTo>
                    <a:pt x="629296" y="452581"/>
                    <a:pt x="631491" y="456971"/>
                    <a:pt x="632223" y="462093"/>
                  </a:cubicBezTo>
                  <a:cubicBezTo>
                    <a:pt x="632955" y="467215"/>
                    <a:pt x="632223" y="471972"/>
                    <a:pt x="630028" y="476362"/>
                  </a:cubicBezTo>
                  <a:cubicBezTo>
                    <a:pt x="627833" y="480753"/>
                    <a:pt x="624723" y="484411"/>
                    <a:pt x="620698" y="487338"/>
                  </a:cubicBezTo>
                  <a:cubicBezTo>
                    <a:pt x="616673" y="490265"/>
                    <a:pt x="612100" y="491729"/>
                    <a:pt x="606978" y="491729"/>
                  </a:cubicBezTo>
                  <a:cubicBezTo>
                    <a:pt x="559415" y="491729"/>
                    <a:pt x="513681" y="477460"/>
                    <a:pt x="469777" y="448922"/>
                  </a:cubicBezTo>
                  <a:cubicBezTo>
                    <a:pt x="447825" y="454044"/>
                    <a:pt x="425873" y="456605"/>
                    <a:pt x="403921" y="456605"/>
                  </a:cubicBezTo>
                  <a:cubicBezTo>
                    <a:pt x="357089" y="456605"/>
                    <a:pt x="314831" y="446727"/>
                    <a:pt x="277147" y="426970"/>
                  </a:cubicBezTo>
                  <a:cubicBezTo>
                    <a:pt x="239462" y="407213"/>
                    <a:pt x="211839" y="381236"/>
                    <a:pt x="194278" y="349040"/>
                  </a:cubicBezTo>
                  <a:cubicBezTo>
                    <a:pt x="183302" y="347576"/>
                    <a:pt x="172691" y="345747"/>
                    <a:pt x="162447" y="343552"/>
                  </a:cubicBezTo>
                  <a:cubicBezTo>
                    <a:pt x="119274" y="372089"/>
                    <a:pt x="73541" y="386358"/>
                    <a:pt x="25246" y="386358"/>
                  </a:cubicBezTo>
                  <a:cubicBezTo>
                    <a:pt x="20124" y="386358"/>
                    <a:pt x="15551" y="384895"/>
                    <a:pt x="11526" y="381968"/>
                  </a:cubicBezTo>
                  <a:cubicBezTo>
                    <a:pt x="7501" y="379041"/>
                    <a:pt x="4392" y="375382"/>
                    <a:pt x="2196" y="370992"/>
                  </a:cubicBezTo>
                  <a:cubicBezTo>
                    <a:pt x="1" y="366601"/>
                    <a:pt x="-548" y="361845"/>
                    <a:pt x="550" y="356723"/>
                  </a:cubicBezTo>
                  <a:cubicBezTo>
                    <a:pt x="1648" y="351601"/>
                    <a:pt x="3843" y="347393"/>
                    <a:pt x="7136" y="344100"/>
                  </a:cubicBezTo>
                  <a:cubicBezTo>
                    <a:pt x="10428" y="340808"/>
                    <a:pt x="15368" y="334771"/>
                    <a:pt x="21953" y="325990"/>
                  </a:cubicBezTo>
                  <a:cubicBezTo>
                    <a:pt x="32197" y="311355"/>
                    <a:pt x="40978" y="297086"/>
                    <a:pt x="48296" y="283183"/>
                  </a:cubicBezTo>
                  <a:cubicBezTo>
                    <a:pt x="16099" y="251718"/>
                    <a:pt x="1" y="215863"/>
                    <a:pt x="1" y="175618"/>
                  </a:cubicBezTo>
                  <a:cubicBezTo>
                    <a:pt x="1" y="144153"/>
                    <a:pt x="10245" y="114883"/>
                    <a:pt x="30734" y="87809"/>
                  </a:cubicBezTo>
                  <a:cubicBezTo>
                    <a:pt x="51223" y="60735"/>
                    <a:pt x="78846" y="39331"/>
                    <a:pt x="113604" y="23599"/>
                  </a:cubicBezTo>
                  <a:cubicBezTo>
                    <a:pt x="148361" y="7867"/>
                    <a:pt x="186594" y="0"/>
                    <a:pt x="228304" y="0"/>
                  </a:cubicBezTo>
                  <a:close/>
                  <a:moveTo>
                    <a:pt x="228304" y="52686"/>
                  </a:moveTo>
                  <a:cubicBezTo>
                    <a:pt x="196839" y="52686"/>
                    <a:pt x="167752" y="58357"/>
                    <a:pt x="141044" y="69699"/>
                  </a:cubicBezTo>
                  <a:cubicBezTo>
                    <a:pt x="114335" y="81040"/>
                    <a:pt x="92932" y="96041"/>
                    <a:pt x="76834" y="114700"/>
                  </a:cubicBezTo>
                  <a:cubicBezTo>
                    <a:pt x="60735" y="133360"/>
                    <a:pt x="52686" y="153665"/>
                    <a:pt x="52686" y="175618"/>
                  </a:cubicBezTo>
                  <a:cubicBezTo>
                    <a:pt x="52686" y="201228"/>
                    <a:pt x="63662" y="224644"/>
                    <a:pt x="85615" y="245865"/>
                  </a:cubicBezTo>
                  <a:lnTo>
                    <a:pt x="113055" y="272207"/>
                  </a:lnTo>
                  <a:lnTo>
                    <a:pt x="95493" y="307331"/>
                  </a:lnTo>
                  <a:lnTo>
                    <a:pt x="86712" y="322697"/>
                  </a:lnTo>
                  <a:cubicBezTo>
                    <a:pt x="102810" y="317575"/>
                    <a:pt x="118543" y="309892"/>
                    <a:pt x="133909" y="299647"/>
                  </a:cubicBezTo>
                  <a:lnTo>
                    <a:pt x="152569" y="287574"/>
                  </a:lnTo>
                  <a:lnTo>
                    <a:pt x="174521" y="291964"/>
                  </a:lnTo>
                  <a:cubicBezTo>
                    <a:pt x="192082" y="296355"/>
                    <a:pt x="210010" y="298550"/>
                    <a:pt x="228304" y="298550"/>
                  </a:cubicBezTo>
                  <a:cubicBezTo>
                    <a:pt x="259768" y="298550"/>
                    <a:pt x="288855" y="292879"/>
                    <a:pt x="315563" y="281537"/>
                  </a:cubicBezTo>
                  <a:cubicBezTo>
                    <a:pt x="342272" y="270195"/>
                    <a:pt x="363675" y="255194"/>
                    <a:pt x="379773" y="236535"/>
                  </a:cubicBezTo>
                  <a:cubicBezTo>
                    <a:pt x="395871" y="217876"/>
                    <a:pt x="403921" y="197570"/>
                    <a:pt x="403921" y="175618"/>
                  </a:cubicBezTo>
                  <a:cubicBezTo>
                    <a:pt x="403921" y="153665"/>
                    <a:pt x="395871" y="133360"/>
                    <a:pt x="379773" y="114700"/>
                  </a:cubicBezTo>
                  <a:cubicBezTo>
                    <a:pt x="363675" y="96041"/>
                    <a:pt x="342272" y="81040"/>
                    <a:pt x="315563" y="69699"/>
                  </a:cubicBezTo>
                  <a:cubicBezTo>
                    <a:pt x="288855" y="58357"/>
                    <a:pt x="259768" y="52686"/>
                    <a:pt x="228304" y="52686"/>
                  </a:cubicBezTo>
                  <a:close/>
                  <a:moveTo>
                    <a:pt x="455508" y="164642"/>
                  </a:moveTo>
                  <a:lnTo>
                    <a:pt x="456606" y="175618"/>
                  </a:lnTo>
                  <a:cubicBezTo>
                    <a:pt x="456606" y="204887"/>
                    <a:pt x="448008" y="231961"/>
                    <a:pt x="430812" y="256841"/>
                  </a:cubicBezTo>
                  <a:cubicBezTo>
                    <a:pt x="413616" y="281720"/>
                    <a:pt x="390017" y="302391"/>
                    <a:pt x="360016" y="318855"/>
                  </a:cubicBezTo>
                  <a:cubicBezTo>
                    <a:pt x="330015" y="335320"/>
                    <a:pt x="296721" y="345381"/>
                    <a:pt x="260134" y="349040"/>
                  </a:cubicBezTo>
                  <a:cubicBezTo>
                    <a:pt x="276232" y="365870"/>
                    <a:pt x="296904" y="379224"/>
                    <a:pt x="322149" y="389102"/>
                  </a:cubicBezTo>
                  <a:cubicBezTo>
                    <a:pt x="347394" y="398981"/>
                    <a:pt x="374651" y="403920"/>
                    <a:pt x="403921" y="403920"/>
                  </a:cubicBezTo>
                  <a:cubicBezTo>
                    <a:pt x="422214" y="403920"/>
                    <a:pt x="440142" y="401725"/>
                    <a:pt x="457703" y="397334"/>
                  </a:cubicBezTo>
                  <a:lnTo>
                    <a:pt x="479656" y="392944"/>
                  </a:lnTo>
                  <a:lnTo>
                    <a:pt x="498315" y="405018"/>
                  </a:lnTo>
                  <a:cubicBezTo>
                    <a:pt x="513681" y="415262"/>
                    <a:pt x="529414" y="422945"/>
                    <a:pt x="545512" y="428067"/>
                  </a:cubicBezTo>
                  <a:lnTo>
                    <a:pt x="536731" y="411603"/>
                  </a:lnTo>
                  <a:lnTo>
                    <a:pt x="520267" y="377577"/>
                  </a:lnTo>
                  <a:lnTo>
                    <a:pt x="546610" y="351235"/>
                  </a:lnTo>
                  <a:cubicBezTo>
                    <a:pt x="568562" y="330015"/>
                    <a:pt x="579538" y="306416"/>
                    <a:pt x="579538" y="280439"/>
                  </a:cubicBezTo>
                  <a:cubicBezTo>
                    <a:pt x="579538" y="254462"/>
                    <a:pt x="567830" y="230681"/>
                    <a:pt x="544414" y="209095"/>
                  </a:cubicBezTo>
                  <a:cubicBezTo>
                    <a:pt x="520999" y="187508"/>
                    <a:pt x="491363" y="172691"/>
                    <a:pt x="455508" y="1646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22">
              <a:extLst>
                <a:ext uri="{FF2B5EF4-FFF2-40B4-BE49-F238E27FC236}">
                  <a16:creationId xmlns:a16="http://schemas.microsoft.com/office/drawing/2014/main" id="{BB42758B-770A-4AC4-9187-37692490536A}"/>
                </a:ext>
              </a:extLst>
            </p:cNvPr>
            <p:cNvSpPr/>
            <p:nvPr/>
          </p:nvSpPr>
          <p:spPr>
            <a:xfrm>
              <a:off x="623886" y="4940817"/>
              <a:ext cx="354601" cy="315200"/>
            </a:xfrm>
            <a:custGeom>
              <a:avLst/>
              <a:gdLst>
                <a:gd name="connsiteX0" fmla="*/ 441238 w 632222"/>
                <a:gd name="connsiteY0" fmla="*/ 127322 h 561974"/>
                <a:gd name="connsiteX1" fmla="*/ 237083 w 632222"/>
                <a:gd name="connsiteY1" fmla="*/ 331478 h 561974"/>
                <a:gd name="connsiteX2" fmla="*/ 229400 w 632222"/>
                <a:gd name="connsiteY2" fmla="*/ 402822 h 561974"/>
                <a:gd name="connsiteX3" fmla="*/ 300745 w 632222"/>
                <a:gd name="connsiteY3" fmla="*/ 395139 h 561974"/>
                <a:gd name="connsiteX4" fmla="*/ 504900 w 632222"/>
                <a:gd name="connsiteY4" fmla="*/ 190984 h 561974"/>
                <a:gd name="connsiteX5" fmla="*/ 52685 w 632222"/>
                <a:gd name="connsiteY5" fmla="*/ 70246 h 561974"/>
                <a:gd name="connsiteX6" fmla="*/ 353430 w 632222"/>
                <a:gd name="connsiteY6" fmla="*/ 70246 h 561974"/>
                <a:gd name="connsiteX7" fmla="*/ 361113 w 632222"/>
                <a:gd name="connsiteY7" fmla="*/ 75734 h 561974"/>
                <a:gd name="connsiteX8" fmla="*/ 358918 w 632222"/>
                <a:gd name="connsiteY8" fmla="*/ 85612 h 561974"/>
                <a:gd name="connsiteX9" fmla="*/ 323794 w 632222"/>
                <a:gd name="connsiteY9" fmla="*/ 120736 h 561974"/>
                <a:gd name="connsiteX10" fmla="*/ 318306 w 632222"/>
                <a:gd name="connsiteY10" fmla="*/ 122931 h 561974"/>
                <a:gd name="connsiteX11" fmla="*/ 52685 w 632222"/>
                <a:gd name="connsiteY11" fmla="*/ 122931 h 561974"/>
                <a:gd name="connsiteX12" fmla="*/ 52685 w 632222"/>
                <a:gd name="connsiteY12" fmla="*/ 509289 h 561974"/>
                <a:gd name="connsiteX13" fmla="*/ 439043 w 632222"/>
                <a:gd name="connsiteY13" fmla="*/ 509289 h 561974"/>
                <a:gd name="connsiteX14" fmla="*/ 439043 w 632222"/>
                <a:gd name="connsiteY14" fmla="*/ 384162 h 561974"/>
                <a:gd name="connsiteX15" fmla="*/ 441238 w 632222"/>
                <a:gd name="connsiteY15" fmla="*/ 378674 h 561974"/>
                <a:gd name="connsiteX16" fmla="*/ 476362 w 632222"/>
                <a:gd name="connsiteY16" fmla="*/ 343550 h 561974"/>
                <a:gd name="connsiteX17" fmla="*/ 486240 w 632222"/>
                <a:gd name="connsiteY17" fmla="*/ 341355 h 561974"/>
                <a:gd name="connsiteX18" fmla="*/ 491728 w 632222"/>
                <a:gd name="connsiteY18" fmla="*/ 350136 h 561974"/>
                <a:gd name="connsiteX19" fmla="*/ 491728 w 632222"/>
                <a:gd name="connsiteY19" fmla="*/ 509289 h 561974"/>
                <a:gd name="connsiteX20" fmla="*/ 476362 w 632222"/>
                <a:gd name="connsiteY20" fmla="*/ 546608 h 561974"/>
                <a:gd name="connsiteX21" fmla="*/ 439043 w 632222"/>
                <a:gd name="connsiteY21" fmla="*/ 561974 h 561974"/>
                <a:gd name="connsiteX22" fmla="*/ 52685 w 632222"/>
                <a:gd name="connsiteY22" fmla="*/ 561974 h 561974"/>
                <a:gd name="connsiteX23" fmla="*/ 15367 w 632222"/>
                <a:gd name="connsiteY23" fmla="*/ 546608 h 561974"/>
                <a:gd name="connsiteX24" fmla="*/ 0 w 632222"/>
                <a:gd name="connsiteY24" fmla="*/ 509289 h 561974"/>
                <a:gd name="connsiteX25" fmla="*/ 0 w 632222"/>
                <a:gd name="connsiteY25" fmla="*/ 122931 h 561974"/>
                <a:gd name="connsiteX26" fmla="*/ 15367 w 632222"/>
                <a:gd name="connsiteY26" fmla="*/ 85612 h 561974"/>
                <a:gd name="connsiteX27" fmla="*/ 52685 w 632222"/>
                <a:gd name="connsiteY27" fmla="*/ 70246 h 561974"/>
                <a:gd name="connsiteX28" fmla="*/ 520815 w 632222"/>
                <a:gd name="connsiteY28" fmla="*/ 52685 h 561974"/>
                <a:gd name="connsiteX29" fmla="*/ 512583 w 632222"/>
                <a:gd name="connsiteY29" fmla="*/ 55978 h 561974"/>
                <a:gd name="connsiteX30" fmla="*/ 478557 w 632222"/>
                <a:gd name="connsiteY30" fmla="*/ 90004 h 561974"/>
                <a:gd name="connsiteX31" fmla="*/ 542218 w 632222"/>
                <a:gd name="connsiteY31" fmla="*/ 153665 h 561974"/>
                <a:gd name="connsiteX32" fmla="*/ 576244 w 632222"/>
                <a:gd name="connsiteY32" fmla="*/ 119639 h 561974"/>
                <a:gd name="connsiteX33" fmla="*/ 579537 w 632222"/>
                <a:gd name="connsiteY33" fmla="*/ 111407 h 561974"/>
                <a:gd name="connsiteX34" fmla="*/ 576244 w 632222"/>
                <a:gd name="connsiteY34" fmla="*/ 103175 h 561974"/>
                <a:gd name="connsiteX35" fmla="*/ 529047 w 632222"/>
                <a:gd name="connsiteY35" fmla="*/ 55978 h 561974"/>
                <a:gd name="connsiteX36" fmla="*/ 520815 w 632222"/>
                <a:gd name="connsiteY36" fmla="*/ 52685 h 561974"/>
                <a:gd name="connsiteX37" fmla="*/ 520815 w 632222"/>
                <a:gd name="connsiteY37" fmla="*/ 0 h 561974"/>
                <a:gd name="connsiteX38" fmla="*/ 566366 w 632222"/>
                <a:gd name="connsiteY38" fmla="*/ 18659 h 561974"/>
                <a:gd name="connsiteX39" fmla="*/ 613563 w 632222"/>
                <a:gd name="connsiteY39" fmla="*/ 65856 h 561974"/>
                <a:gd name="connsiteX40" fmla="*/ 632222 w 632222"/>
                <a:gd name="connsiteY40" fmla="*/ 111407 h 561974"/>
                <a:gd name="connsiteX41" fmla="*/ 613563 w 632222"/>
                <a:gd name="connsiteY41" fmla="*/ 156958 h 561974"/>
                <a:gd name="connsiteX42" fmla="*/ 324892 w 632222"/>
                <a:gd name="connsiteY42" fmla="*/ 445629 h 561974"/>
                <a:gd name="connsiteX43" fmla="*/ 226107 w 632222"/>
                <a:gd name="connsiteY43" fmla="*/ 456605 h 561974"/>
                <a:gd name="connsiteX44" fmla="*/ 188789 w 632222"/>
                <a:gd name="connsiteY44" fmla="*/ 443433 h 561974"/>
                <a:gd name="connsiteX45" fmla="*/ 175617 w 632222"/>
                <a:gd name="connsiteY45" fmla="*/ 406115 h 561974"/>
                <a:gd name="connsiteX46" fmla="*/ 186593 w 632222"/>
                <a:gd name="connsiteY46" fmla="*/ 307330 h 561974"/>
                <a:gd name="connsiteX47" fmla="*/ 475264 w 632222"/>
                <a:gd name="connsiteY47" fmla="*/ 18659 h 561974"/>
                <a:gd name="connsiteX48" fmla="*/ 520815 w 632222"/>
                <a:gd name="connsiteY48" fmla="*/ 0 h 5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32222" h="561974">
                  <a:moveTo>
                    <a:pt x="441238" y="127322"/>
                  </a:moveTo>
                  <a:lnTo>
                    <a:pt x="237083" y="331478"/>
                  </a:lnTo>
                  <a:lnTo>
                    <a:pt x="229400" y="402822"/>
                  </a:lnTo>
                  <a:lnTo>
                    <a:pt x="300745" y="395139"/>
                  </a:lnTo>
                  <a:lnTo>
                    <a:pt x="504900" y="190984"/>
                  </a:lnTo>
                  <a:close/>
                  <a:moveTo>
                    <a:pt x="52685" y="70246"/>
                  </a:moveTo>
                  <a:lnTo>
                    <a:pt x="353430" y="70246"/>
                  </a:lnTo>
                  <a:cubicBezTo>
                    <a:pt x="357089" y="70246"/>
                    <a:pt x="359649" y="72075"/>
                    <a:pt x="361113" y="75734"/>
                  </a:cubicBezTo>
                  <a:cubicBezTo>
                    <a:pt x="362577" y="79393"/>
                    <a:pt x="361845" y="82685"/>
                    <a:pt x="358918" y="85612"/>
                  </a:cubicBezTo>
                  <a:lnTo>
                    <a:pt x="323794" y="120736"/>
                  </a:lnTo>
                  <a:cubicBezTo>
                    <a:pt x="322331" y="122199"/>
                    <a:pt x="320502" y="122931"/>
                    <a:pt x="318306" y="122931"/>
                  </a:cubicBezTo>
                  <a:lnTo>
                    <a:pt x="52685" y="122931"/>
                  </a:lnTo>
                  <a:lnTo>
                    <a:pt x="52685" y="509289"/>
                  </a:lnTo>
                  <a:lnTo>
                    <a:pt x="439043" y="509289"/>
                  </a:lnTo>
                  <a:lnTo>
                    <a:pt x="439043" y="384162"/>
                  </a:lnTo>
                  <a:cubicBezTo>
                    <a:pt x="439043" y="381966"/>
                    <a:pt x="439775" y="380137"/>
                    <a:pt x="441238" y="378674"/>
                  </a:cubicBezTo>
                  <a:lnTo>
                    <a:pt x="476362" y="343550"/>
                  </a:lnTo>
                  <a:cubicBezTo>
                    <a:pt x="479289" y="340623"/>
                    <a:pt x="482581" y="339892"/>
                    <a:pt x="486240" y="341355"/>
                  </a:cubicBezTo>
                  <a:cubicBezTo>
                    <a:pt x="489899" y="342818"/>
                    <a:pt x="491728" y="345745"/>
                    <a:pt x="491728" y="350136"/>
                  </a:cubicBezTo>
                  <a:lnTo>
                    <a:pt x="491728" y="509289"/>
                  </a:lnTo>
                  <a:cubicBezTo>
                    <a:pt x="491728" y="523924"/>
                    <a:pt x="486606" y="536363"/>
                    <a:pt x="476362" y="546608"/>
                  </a:cubicBezTo>
                  <a:cubicBezTo>
                    <a:pt x="466117" y="556852"/>
                    <a:pt x="453678" y="561974"/>
                    <a:pt x="439043" y="561974"/>
                  </a:cubicBezTo>
                  <a:lnTo>
                    <a:pt x="52685" y="561974"/>
                  </a:lnTo>
                  <a:cubicBezTo>
                    <a:pt x="38050" y="561974"/>
                    <a:pt x="25611" y="556852"/>
                    <a:pt x="15367" y="546608"/>
                  </a:cubicBezTo>
                  <a:cubicBezTo>
                    <a:pt x="5122" y="536363"/>
                    <a:pt x="0" y="523924"/>
                    <a:pt x="0" y="509289"/>
                  </a:cubicBezTo>
                  <a:lnTo>
                    <a:pt x="0" y="122931"/>
                  </a:lnTo>
                  <a:cubicBezTo>
                    <a:pt x="0" y="108296"/>
                    <a:pt x="5122" y="95857"/>
                    <a:pt x="15367" y="85612"/>
                  </a:cubicBezTo>
                  <a:cubicBezTo>
                    <a:pt x="25611" y="75368"/>
                    <a:pt x="38050" y="70246"/>
                    <a:pt x="52685" y="70246"/>
                  </a:cubicBezTo>
                  <a:close/>
                  <a:moveTo>
                    <a:pt x="520815" y="52685"/>
                  </a:moveTo>
                  <a:cubicBezTo>
                    <a:pt x="517522" y="52685"/>
                    <a:pt x="514778" y="53783"/>
                    <a:pt x="512583" y="55978"/>
                  </a:cubicBezTo>
                  <a:lnTo>
                    <a:pt x="478557" y="90004"/>
                  </a:lnTo>
                  <a:lnTo>
                    <a:pt x="542218" y="153665"/>
                  </a:lnTo>
                  <a:lnTo>
                    <a:pt x="576244" y="119639"/>
                  </a:lnTo>
                  <a:cubicBezTo>
                    <a:pt x="578439" y="117444"/>
                    <a:pt x="579537" y="114700"/>
                    <a:pt x="579537" y="111407"/>
                  </a:cubicBezTo>
                  <a:cubicBezTo>
                    <a:pt x="579537" y="108114"/>
                    <a:pt x="578439" y="105370"/>
                    <a:pt x="576244" y="103175"/>
                  </a:cubicBezTo>
                  <a:lnTo>
                    <a:pt x="529047" y="55978"/>
                  </a:lnTo>
                  <a:cubicBezTo>
                    <a:pt x="526852" y="53783"/>
                    <a:pt x="524108" y="52685"/>
                    <a:pt x="520815" y="52685"/>
                  </a:cubicBezTo>
                  <a:close/>
                  <a:moveTo>
                    <a:pt x="520815" y="0"/>
                  </a:moveTo>
                  <a:cubicBezTo>
                    <a:pt x="538743" y="0"/>
                    <a:pt x="553926" y="6220"/>
                    <a:pt x="566366" y="18659"/>
                  </a:cubicBezTo>
                  <a:lnTo>
                    <a:pt x="613563" y="65856"/>
                  </a:lnTo>
                  <a:cubicBezTo>
                    <a:pt x="626002" y="78296"/>
                    <a:pt x="632222" y="93480"/>
                    <a:pt x="632222" y="111407"/>
                  </a:cubicBezTo>
                  <a:cubicBezTo>
                    <a:pt x="632222" y="129335"/>
                    <a:pt x="626002" y="144518"/>
                    <a:pt x="613563" y="156958"/>
                  </a:cubicBezTo>
                  <a:lnTo>
                    <a:pt x="324892" y="445629"/>
                  </a:lnTo>
                  <a:lnTo>
                    <a:pt x="226107" y="456605"/>
                  </a:lnTo>
                  <a:cubicBezTo>
                    <a:pt x="211472" y="458068"/>
                    <a:pt x="199033" y="453678"/>
                    <a:pt x="188789" y="443433"/>
                  </a:cubicBezTo>
                  <a:cubicBezTo>
                    <a:pt x="178544" y="433189"/>
                    <a:pt x="174154" y="420750"/>
                    <a:pt x="175617" y="406115"/>
                  </a:cubicBezTo>
                  <a:lnTo>
                    <a:pt x="186593" y="307330"/>
                  </a:lnTo>
                  <a:lnTo>
                    <a:pt x="475264" y="18659"/>
                  </a:lnTo>
                  <a:cubicBezTo>
                    <a:pt x="487704" y="6220"/>
                    <a:pt x="502887" y="0"/>
                    <a:pt x="520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34">
              <a:extLst>
                <a:ext uri="{FF2B5EF4-FFF2-40B4-BE49-F238E27FC236}">
                  <a16:creationId xmlns:a16="http://schemas.microsoft.com/office/drawing/2014/main" id="{91A54BDE-A0A9-4F63-8F1D-AA1DC4B18F24}"/>
                </a:ext>
              </a:extLst>
            </p:cNvPr>
            <p:cNvSpPr txBox="1"/>
            <p:nvPr/>
          </p:nvSpPr>
          <p:spPr>
            <a:xfrm>
              <a:off x="1128374" y="4948240"/>
              <a:ext cx="2189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6"/>
                  </a:solidFill>
                </a:rPr>
                <a:t>esalgadov@telefonica.com</a:t>
              </a:r>
            </a:p>
          </p:txBody>
        </p:sp>
        <p:sp>
          <p:nvSpPr>
            <p:cNvPr id="127" name="TextBox 35">
              <a:extLst>
                <a:ext uri="{FF2B5EF4-FFF2-40B4-BE49-F238E27FC236}">
                  <a16:creationId xmlns:a16="http://schemas.microsoft.com/office/drawing/2014/main" id="{7A860079-294E-4D5D-B95F-3C69DD07D9ED}"/>
                </a:ext>
              </a:extLst>
            </p:cNvPr>
            <p:cNvSpPr txBox="1"/>
            <p:nvPr/>
          </p:nvSpPr>
          <p:spPr>
            <a:xfrm>
              <a:off x="1128374" y="5406148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6"/>
                  </a:solidFill>
                </a:rPr>
                <a:t>650194940</a:t>
              </a:r>
            </a:p>
          </p:txBody>
        </p:sp>
      </p:grpSp>
      <p:sp>
        <p:nvSpPr>
          <p:cNvPr id="88" name="TextBox 79">
            <a:extLst>
              <a:ext uri="{FF2B5EF4-FFF2-40B4-BE49-F238E27FC236}">
                <a16:creationId xmlns:a16="http://schemas.microsoft.com/office/drawing/2014/main" id="{C804B9DB-105F-44F3-ADD0-379362350D8C}"/>
              </a:ext>
            </a:extLst>
          </p:cNvPr>
          <p:cNvSpPr txBox="1"/>
          <p:nvPr/>
        </p:nvSpPr>
        <p:spPr>
          <a:xfrm>
            <a:off x="6307256" y="5634046"/>
            <a:ext cx="2351862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Adaptación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y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Flexibilidad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148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40A7261-2161-40F9-BCD8-2CF983EFA1BC}"/>
              </a:ext>
            </a:extLst>
          </p:cNvPr>
          <p:cNvSpPr/>
          <p:nvPr/>
        </p:nvSpPr>
        <p:spPr>
          <a:xfrm>
            <a:off x="6746628" y="1783959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6000" b="1">
                <a:latin typeface="+mj-lt"/>
                <a:ea typeface="+mj-ea"/>
                <a:cs typeface="+mj-cs"/>
              </a:rPr>
              <a:t>PINCELADAS DEL PROYECTO</a:t>
            </a:r>
            <a:endParaRPr lang="en-US" altLang="en-US" sz="6000" b="1" dirty="0">
              <a:latin typeface="+mj-lt"/>
              <a:ea typeface="+mj-ea"/>
              <a:cs typeface="+mj-cs"/>
            </a:endParaRPr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7" name="Freeform: Shape 25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 descr="Imagen relacionada">
            <a:extLst>
              <a:ext uri="{FF2B5EF4-FFF2-40B4-BE49-F238E27FC236}">
                <a16:creationId xmlns:a16="http://schemas.microsoft.com/office/drawing/2014/main" id="{D482CF7E-D6AF-432E-B653-74CD66BF5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" r="5561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7" name="Rectangle 119">
            <a:extLst>
              <a:ext uri="{FF2B5EF4-FFF2-40B4-BE49-F238E27FC236}">
                <a16:creationId xmlns:a16="http://schemas.microsoft.com/office/drawing/2014/main" id="{0E91EB20-332E-4C06-B7C6-2EC63BF63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5516563"/>
            <a:ext cx="3384550" cy="54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n-US" sz="1800" b="1" dirty="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215BC1-480A-4ABF-A837-6CC1A7677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1052"/>
          </a:xfrm>
        </p:spPr>
        <p:txBody>
          <a:bodyPr>
            <a:normAutofit fontScale="90000"/>
          </a:bodyPr>
          <a:lstStyle/>
          <a:p>
            <a:r>
              <a:rPr lang="es-ES" b="1" u="sng" dirty="0">
                <a:latin typeface="+mn-lt"/>
              </a:rPr>
              <a:t>PÁGINA PRINCIPAL Y SECUNDARIA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12E57AF-57D8-4893-A44D-7A5A8C1731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" y="1041992"/>
            <a:ext cx="7655441" cy="5450882"/>
          </a:xfrm>
        </p:spPr>
      </p:pic>
      <p:pic>
        <p:nvPicPr>
          <p:cNvPr id="12" name="Marcador de contenido 11" descr="Imagen que contiene perro, viendo, pasto, puesto&#10;&#10;Descripción generada automáticamente">
            <a:extLst>
              <a:ext uri="{FF2B5EF4-FFF2-40B4-BE49-F238E27FC236}">
                <a16:creationId xmlns:a16="http://schemas.microsoft.com/office/drawing/2014/main" id="{C7CAF412-9F8D-44D8-B09B-7EC6F2A952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98" y="1814992"/>
            <a:ext cx="3585211" cy="3894692"/>
          </a:xfrm>
        </p:spPr>
      </p:pic>
    </p:spTree>
    <p:extLst>
      <p:ext uri="{BB962C8B-B14F-4D97-AF65-F5344CB8AC3E}">
        <p14:creationId xmlns:p14="http://schemas.microsoft.com/office/powerpoint/2010/main" val="198871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EC06A7-6720-4457-B676-A27C997BA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40" y="529864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+mn-lt"/>
              </a:rPr>
              <a:t>LENGUAJES PROGRAMACION + BASE DE DATOS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Marcador de contenido 10">
            <a:extLst>
              <a:ext uri="{FF2B5EF4-FFF2-40B4-BE49-F238E27FC236}">
                <a16:creationId xmlns:a16="http://schemas.microsoft.com/office/drawing/2014/main" id="{D9E47ADA-3807-447B-BBB9-5EA7875B08D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64274567"/>
              </p:ext>
            </p:extLst>
          </p:nvPr>
        </p:nvGraphicFramePr>
        <p:xfrm>
          <a:off x="5249863" y="587375"/>
          <a:ext cx="6107112" cy="1644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8E0215A8-FB0C-4017-9311-EC05330A9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8" y="2619181"/>
            <a:ext cx="5834849" cy="4111228"/>
          </a:xfrm>
          <a:prstGeom prst="rect">
            <a:avLst/>
          </a:prstGeom>
        </p:spPr>
      </p:pic>
      <p:pic>
        <p:nvPicPr>
          <p:cNvPr id="6" name="Marcador de contenido 5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790D0D5C-74D7-42AD-A6F0-91147FF991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0" y="2619181"/>
            <a:ext cx="5911703" cy="41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5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AD4A7E1-75D2-42BA-BB30-529F08FD72C8}"/>
              </a:ext>
            </a:extLst>
          </p:cNvPr>
          <p:cNvGrpSpPr/>
          <p:nvPr/>
        </p:nvGrpSpPr>
        <p:grpSpPr>
          <a:xfrm>
            <a:off x="623842" y="1552932"/>
            <a:ext cx="1739376" cy="1807506"/>
            <a:chOff x="623733" y="1552932"/>
            <a:chExt cx="1739376" cy="18075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85ECE0-EF37-4159-8A88-705B9C8C88F0}"/>
                </a:ext>
              </a:extLst>
            </p:cNvPr>
            <p:cNvSpPr/>
            <p:nvPr/>
          </p:nvSpPr>
          <p:spPr>
            <a:xfrm>
              <a:off x="623733" y="1871228"/>
              <a:ext cx="1739267" cy="14892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4943F0-BB08-4C09-9572-494F942DB5A8}"/>
                </a:ext>
              </a:extLst>
            </p:cNvPr>
            <p:cNvSpPr/>
            <p:nvPr/>
          </p:nvSpPr>
          <p:spPr>
            <a:xfrm>
              <a:off x="623842" y="1552932"/>
              <a:ext cx="1739267" cy="318259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ECLIPSE	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035E16-94F1-4DF2-A18A-D4CDF791DF83}"/>
              </a:ext>
            </a:extLst>
          </p:cNvPr>
          <p:cNvGrpSpPr/>
          <p:nvPr/>
        </p:nvGrpSpPr>
        <p:grpSpPr>
          <a:xfrm>
            <a:off x="2925213" y="1552932"/>
            <a:ext cx="1739268" cy="1807506"/>
            <a:chOff x="2636225" y="1552932"/>
            <a:chExt cx="1739268" cy="18075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876E318-986D-4773-ABC2-21DC68B6903C}"/>
                </a:ext>
              </a:extLst>
            </p:cNvPr>
            <p:cNvSpPr/>
            <p:nvPr/>
          </p:nvSpPr>
          <p:spPr>
            <a:xfrm>
              <a:off x="2636226" y="1871228"/>
              <a:ext cx="1739267" cy="14892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B94155-A039-4E78-AA29-472E89BE2FCF}"/>
                </a:ext>
              </a:extLst>
            </p:cNvPr>
            <p:cNvSpPr/>
            <p:nvPr/>
          </p:nvSpPr>
          <p:spPr>
            <a:xfrm>
              <a:off x="2636225" y="1552932"/>
              <a:ext cx="1739267" cy="318259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AJAX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791497-6388-434B-8614-3C1A509AFE6D}"/>
              </a:ext>
            </a:extLst>
          </p:cNvPr>
          <p:cNvGrpSpPr/>
          <p:nvPr/>
        </p:nvGrpSpPr>
        <p:grpSpPr>
          <a:xfrm>
            <a:off x="5226476" y="1552932"/>
            <a:ext cx="1739267" cy="1807506"/>
            <a:chOff x="4648608" y="1552932"/>
            <a:chExt cx="1739267" cy="18075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87454B-24E5-4A6B-8B15-7D9C9F30E234}"/>
                </a:ext>
              </a:extLst>
            </p:cNvPr>
            <p:cNvSpPr/>
            <p:nvPr/>
          </p:nvSpPr>
          <p:spPr>
            <a:xfrm>
              <a:off x="4648608" y="1871228"/>
              <a:ext cx="1739267" cy="14892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62B074-222B-4948-94BB-C88F601F2821}"/>
                </a:ext>
              </a:extLst>
            </p:cNvPr>
            <p:cNvSpPr/>
            <p:nvPr/>
          </p:nvSpPr>
          <p:spPr>
            <a:xfrm>
              <a:off x="4648608" y="1552932"/>
              <a:ext cx="1739267" cy="318259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HTML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E0BE3C-51F2-4239-B2C5-A5A9B9DF7A7B}"/>
              </a:ext>
            </a:extLst>
          </p:cNvPr>
          <p:cNvGrpSpPr/>
          <p:nvPr/>
        </p:nvGrpSpPr>
        <p:grpSpPr>
          <a:xfrm>
            <a:off x="7532520" y="1552895"/>
            <a:ext cx="1739267" cy="1807506"/>
            <a:chOff x="6660990" y="1552932"/>
            <a:chExt cx="1739267" cy="18075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00BE4D-DD10-44C3-BA07-3C14FAC91A5B}"/>
                </a:ext>
              </a:extLst>
            </p:cNvPr>
            <p:cNvSpPr/>
            <p:nvPr/>
          </p:nvSpPr>
          <p:spPr>
            <a:xfrm>
              <a:off x="6660990" y="1871228"/>
              <a:ext cx="1739267" cy="14892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6C30D8E-B23A-40DD-B75C-BBEB3D76C878}"/>
                </a:ext>
              </a:extLst>
            </p:cNvPr>
            <p:cNvSpPr/>
            <p:nvPr/>
          </p:nvSpPr>
          <p:spPr>
            <a:xfrm>
              <a:off x="6660990" y="1552932"/>
              <a:ext cx="1739267" cy="318259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CSS3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528C643-A111-4D08-93E6-30AE6953B6B4}"/>
              </a:ext>
            </a:extLst>
          </p:cNvPr>
          <p:cNvGrpSpPr/>
          <p:nvPr/>
        </p:nvGrpSpPr>
        <p:grpSpPr>
          <a:xfrm>
            <a:off x="9828891" y="1552895"/>
            <a:ext cx="1739267" cy="1807506"/>
            <a:chOff x="8832304" y="1552895"/>
            <a:chExt cx="1739267" cy="18075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134242-3A48-400B-A7A4-237643327AA6}"/>
                </a:ext>
              </a:extLst>
            </p:cNvPr>
            <p:cNvSpPr/>
            <p:nvPr/>
          </p:nvSpPr>
          <p:spPr>
            <a:xfrm>
              <a:off x="8832304" y="1871191"/>
              <a:ext cx="1739267" cy="14892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849683-4FCB-4158-9750-227E49A5ECF9}"/>
                </a:ext>
              </a:extLst>
            </p:cNvPr>
            <p:cNvSpPr/>
            <p:nvPr/>
          </p:nvSpPr>
          <p:spPr>
            <a:xfrm>
              <a:off x="8832304" y="1552895"/>
              <a:ext cx="1739267" cy="318259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TRELLO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643A88-3065-404D-9262-09DD823E5D4E}"/>
              </a:ext>
            </a:extLst>
          </p:cNvPr>
          <p:cNvGrpSpPr/>
          <p:nvPr/>
        </p:nvGrpSpPr>
        <p:grpSpPr>
          <a:xfrm>
            <a:off x="623887" y="4005101"/>
            <a:ext cx="1739376" cy="1807506"/>
            <a:chOff x="623733" y="1552932"/>
            <a:chExt cx="1739376" cy="180750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5D0584C-AF66-4538-955B-35E558A22904}"/>
                </a:ext>
              </a:extLst>
            </p:cNvPr>
            <p:cNvSpPr/>
            <p:nvPr/>
          </p:nvSpPr>
          <p:spPr>
            <a:xfrm>
              <a:off x="623733" y="1871228"/>
              <a:ext cx="1739267" cy="148921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BFACA32-D27B-43FF-89F5-1ECC554812B8}"/>
                </a:ext>
              </a:extLst>
            </p:cNvPr>
            <p:cNvSpPr/>
            <p:nvPr/>
          </p:nvSpPr>
          <p:spPr>
            <a:xfrm>
              <a:off x="623842" y="1552932"/>
              <a:ext cx="1739267" cy="318259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JAVA 8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B7A3861-70BF-4B1C-808A-EB516AF79E8E}"/>
              </a:ext>
            </a:extLst>
          </p:cNvPr>
          <p:cNvGrpSpPr/>
          <p:nvPr/>
        </p:nvGrpSpPr>
        <p:grpSpPr>
          <a:xfrm>
            <a:off x="2925258" y="4005101"/>
            <a:ext cx="1739268" cy="1807506"/>
            <a:chOff x="2636225" y="1552932"/>
            <a:chExt cx="1739268" cy="180750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B3A8B35-2AEC-4EBB-888F-018388207E38}"/>
                </a:ext>
              </a:extLst>
            </p:cNvPr>
            <p:cNvSpPr/>
            <p:nvPr/>
          </p:nvSpPr>
          <p:spPr>
            <a:xfrm>
              <a:off x="2636226" y="1871228"/>
              <a:ext cx="1739267" cy="14892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2EC077-D935-4E6E-BDFC-8CBF5305948E}"/>
                </a:ext>
              </a:extLst>
            </p:cNvPr>
            <p:cNvSpPr/>
            <p:nvPr/>
          </p:nvSpPr>
          <p:spPr>
            <a:xfrm>
              <a:off x="2636225" y="1552932"/>
              <a:ext cx="1739267" cy="318259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MySQL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ACA4E1-3085-4175-8410-CA915C3DA150}"/>
              </a:ext>
            </a:extLst>
          </p:cNvPr>
          <p:cNvGrpSpPr/>
          <p:nvPr/>
        </p:nvGrpSpPr>
        <p:grpSpPr>
          <a:xfrm>
            <a:off x="5226521" y="4005101"/>
            <a:ext cx="1739267" cy="1807506"/>
            <a:chOff x="4648608" y="1552932"/>
            <a:chExt cx="1739267" cy="180750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2FCF55B-4C4D-46CD-BB23-CCF049FF720D}"/>
                </a:ext>
              </a:extLst>
            </p:cNvPr>
            <p:cNvSpPr/>
            <p:nvPr/>
          </p:nvSpPr>
          <p:spPr>
            <a:xfrm>
              <a:off x="4648608" y="1871228"/>
              <a:ext cx="1739267" cy="14892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F05C5AB-AA80-4EA7-B817-25DFE5293D57}"/>
                </a:ext>
              </a:extLst>
            </p:cNvPr>
            <p:cNvSpPr/>
            <p:nvPr/>
          </p:nvSpPr>
          <p:spPr>
            <a:xfrm>
              <a:off x="4648608" y="1552932"/>
              <a:ext cx="1739267" cy="318259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JAVASCRIPT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1E8DD5-543D-43C0-8BAA-FA77106F7A36}"/>
              </a:ext>
            </a:extLst>
          </p:cNvPr>
          <p:cNvGrpSpPr/>
          <p:nvPr/>
        </p:nvGrpSpPr>
        <p:grpSpPr>
          <a:xfrm>
            <a:off x="7527783" y="4005101"/>
            <a:ext cx="1739267" cy="1807506"/>
            <a:chOff x="6660990" y="1552932"/>
            <a:chExt cx="1739267" cy="180750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CFA09CE-18B6-4D3E-B8AA-9CC691B64BDD}"/>
                </a:ext>
              </a:extLst>
            </p:cNvPr>
            <p:cNvSpPr/>
            <p:nvPr/>
          </p:nvSpPr>
          <p:spPr>
            <a:xfrm>
              <a:off x="6660990" y="1871228"/>
              <a:ext cx="1739267" cy="148921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52484A9-1088-436C-9846-1E7691CA9A36}"/>
                </a:ext>
              </a:extLst>
            </p:cNvPr>
            <p:cNvSpPr/>
            <p:nvPr/>
          </p:nvSpPr>
          <p:spPr>
            <a:xfrm>
              <a:off x="6660990" y="1552932"/>
              <a:ext cx="1739267" cy="318259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BOOTSTRAP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153F243-B91A-49EE-84E6-8F9F24335A09}"/>
              </a:ext>
            </a:extLst>
          </p:cNvPr>
          <p:cNvGrpSpPr/>
          <p:nvPr/>
        </p:nvGrpSpPr>
        <p:grpSpPr>
          <a:xfrm>
            <a:off x="9828936" y="4005064"/>
            <a:ext cx="1739267" cy="1807506"/>
            <a:chOff x="8832304" y="1552895"/>
            <a:chExt cx="1739267" cy="180750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74EB58A-78F4-49C3-B907-FB4533018162}"/>
                </a:ext>
              </a:extLst>
            </p:cNvPr>
            <p:cNvSpPr/>
            <p:nvPr/>
          </p:nvSpPr>
          <p:spPr>
            <a:xfrm>
              <a:off x="8832304" y="1871191"/>
              <a:ext cx="1739267" cy="14892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A2D6DE5-81D3-45E3-9794-4A6157DF403A}"/>
                </a:ext>
              </a:extLst>
            </p:cNvPr>
            <p:cNvSpPr/>
            <p:nvPr/>
          </p:nvSpPr>
          <p:spPr>
            <a:xfrm>
              <a:off x="8832304" y="1552895"/>
              <a:ext cx="1739267" cy="318259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JSON</a:t>
              </a:r>
            </a:p>
          </p:txBody>
        </p:sp>
      </p:grp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E8A5CA54-4330-415A-8411-04E75DE4E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826" y="1847025"/>
            <a:ext cx="1748740" cy="1706423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n relacionada">
            <a:extLst>
              <a:ext uri="{FF2B5EF4-FFF2-40B4-BE49-F238E27FC236}">
                <a16:creationId xmlns:a16="http://schemas.microsoft.com/office/drawing/2014/main" id="{6EABB290-A626-42FF-83FA-B11556BEF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23" y="1859155"/>
            <a:ext cx="1729903" cy="1729903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n relacionada">
            <a:extLst>
              <a:ext uri="{FF2B5EF4-FFF2-40B4-BE49-F238E27FC236}">
                <a16:creationId xmlns:a16="http://schemas.microsoft.com/office/drawing/2014/main" id="{7061B0B4-39B3-4E1A-B9B7-BBCE422DE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406" y="4333902"/>
            <a:ext cx="1729903" cy="1487316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n relacionada">
            <a:extLst>
              <a:ext uri="{FF2B5EF4-FFF2-40B4-BE49-F238E27FC236}">
                <a16:creationId xmlns:a16="http://schemas.microsoft.com/office/drawing/2014/main" id="{BCA8E7AC-6618-4947-8F1E-7BB6FBD43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23" y="4325254"/>
            <a:ext cx="1729904" cy="1487316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n relacionada">
            <a:extLst>
              <a:ext uri="{FF2B5EF4-FFF2-40B4-BE49-F238E27FC236}">
                <a16:creationId xmlns:a16="http://schemas.microsoft.com/office/drawing/2014/main" id="{43948961-8F41-4134-A5B6-6B58B4BE4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505" y="1886196"/>
            <a:ext cx="1729904" cy="1667251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n de css3">
            <a:extLst>
              <a:ext uri="{FF2B5EF4-FFF2-40B4-BE49-F238E27FC236}">
                <a16:creationId xmlns:a16="http://schemas.microsoft.com/office/drawing/2014/main" id="{B84B8029-8E3A-4731-9539-73B92163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714" y="1859155"/>
            <a:ext cx="1732426" cy="169429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n relacionada">
            <a:extLst>
              <a:ext uri="{FF2B5EF4-FFF2-40B4-BE49-F238E27FC236}">
                <a16:creationId xmlns:a16="http://schemas.microsoft.com/office/drawing/2014/main" id="{997895E1-2EDD-4479-B01C-76A6FF7A6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257" y="4296386"/>
            <a:ext cx="1731072" cy="1574249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n relacionada">
            <a:extLst>
              <a:ext uri="{FF2B5EF4-FFF2-40B4-BE49-F238E27FC236}">
                <a16:creationId xmlns:a16="http://schemas.microsoft.com/office/drawing/2014/main" id="{AD10AC0E-09BF-4336-A0E8-7B5FC03B0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32" y="4328292"/>
            <a:ext cx="1732426" cy="1489248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n relacionada">
            <a:extLst>
              <a:ext uri="{FF2B5EF4-FFF2-40B4-BE49-F238E27FC236}">
                <a16:creationId xmlns:a16="http://schemas.microsoft.com/office/drawing/2014/main" id="{63589EEF-0709-4631-A120-FE53EFAD9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697" y="1831877"/>
            <a:ext cx="1737780" cy="1709576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Resultado de imagen de bootstrap">
            <a:extLst>
              <a:ext uri="{FF2B5EF4-FFF2-40B4-BE49-F238E27FC236}">
                <a16:creationId xmlns:a16="http://schemas.microsoft.com/office/drawing/2014/main" id="{0E07DBEF-4E97-437B-A74D-4AA39FF68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001" y="4323285"/>
            <a:ext cx="1748740" cy="154735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2D868EA-BE4B-4199-B55B-B1C04F755CF4}"/>
              </a:ext>
            </a:extLst>
          </p:cNvPr>
          <p:cNvSpPr/>
          <p:nvPr/>
        </p:nvSpPr>
        <p:spPr>
          <a:xfrm>
            <a:off x="524578" y="52896"/>
            <a:ext cx="6547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Tecnologías Aplicadas</a:t>
            </a:r>
          </a:p>
        </p:txBody>
      </p: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FA5BB31-26DC-4478-A8AF-544F534E7E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7844"/>
            <a:ext cx="1320778" cy="742938"/>
          </a:xfrm>
          <a:prstGeom prst="rect">
            <a:avLst/>
          </a:prstGeom>
        </p:spPr>
      </p:pic>
      <p:pic>
        <p:nvPicPr>
          <p:cNvPr id="13" name="Imagen 1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40E3796-BC7D-4777-B8FA-0C15B7DCC9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716" y="88523"/>
            <a:ext cx="1715284" cy="84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>
            <a:extLst>
              <a:ext uri="{FF2B5EF4-FFF2-40B4-BE49-F238E27FC236}">
                <a16:creationId xmlns:a16="http://schemas.microsoft.com/office/drawing/2014/main" id="{5816C941-8413-4D5F-BC01-5DA2C17A9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31" y="1062748"/>
            <a:ext cx="4096397" cy="25799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CC05848-70A6-480E-8E48-B75BB893F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954" y="1168292"/>
            <a:ext cx="7281315" cy="51789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57EB73E-C414-4388-81CC-E615E2B99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166386"/>
            <a:ext cx="4586990" cy="2180869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603A0CAF-3F9C-4793-8CFD-9EF32370E39C}"/>
              </a:ext>
            </a:extLst>
          </p:cNvPr>
          <p:cNvSpPr/>
          <p:nvPr/>
        </p:nvSpPr>
        <p:spPr>
          <a:xfrm>
            <a:off x="217555" y="126024"/>
            <a:ext cx="1169371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  <a:sym typeface="Gill Sans"/>
              </a:rPr>
              <a:t>Metodología Agile: </a:t>
            </a:r>
            <a:r>
              <a:rPr lang="es-E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  <a:sym typeface="Gill Sans"/>
              </a:rPr>
              <a:t>KANBAN</a:t>
            </a:r>
            <a:r>
              <a:rPr lang="es-E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  <a:sym typeface="Gill Sans"/>
              </a:rPr>
              <a:t>        Herramienta: Trello</a:t>
            </a:r>
            <a:endParaRPr lang="es-ES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768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392</Words>
  <Application>Microsoft Office PowerPoint</Application>
  <PresentationFormat>Panorámica</PresentationFormat>
  <Paragraphs>128</Paragraphs>
  <Slides>10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Tema de Office</vt:lpstr>
      <vt:lpstr>Presentación de PowerPoint</vt:lpstr>
      <vt:lpstr> </vt:lpstr>
      <vt:lpstr>CONOCE AL EQUIPO</vt:lpstr>
      <vt:lpstr>CONOCE AL EQUIPO</vt:lpstr>
      <vt:lpstr>Presentación de PowerPoint</vt:lpstr>
      <vt:lpstr>PÁGINA PRINCIPAL Y SECUNDARIA</vt:lpstr>
      <vt:lpstr>LENGUAJES PROGRAMACION + BASE DE DATOS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Familia cuella</dc:creator>
  <cp:lastModifiedBy>Familia cuella</cp:lastModifiedBy>
  <cp:revision>10</cp:revision>
  <dcterms:created xsi:type="dcterms:W3CDTF">2019-12-05T13:48:49Z</dcterms:created>
  <dcterms:modified xsi:type="dcterms:W3CDTF">2019-12-11T19:44:15Z</dcterms:modified>
</cp:coreProperties>
</file>